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59" r:id="rId5"/>
    <p:sldId id="270" r:id="rId6"/>
    <p:sldId id="279" r:id="rId7"/>
    <p:sldId id="280" r:id="rId8"/>
    <p:sldId id="271" r:id="rId9"/>
    <p:sldId id="272" r:id="rId10"/>
    <p:sldId id="281" r:id="rId11"/>
    <p:sldId id="273" r:id="rId12"/>
    <p:sldId id="274" r:id="rId13"/>
    <p:sldId id="282" r:id="rId14"/>
    <p:sldId id="283" r:id="rId15"/>
    <p:sldId id="275" r:id="rId16"/>
    <p:sldId id="276" r:id="rId17"/>
    <p:sldId id="284" r:id="rId18"/>
    <p:sldId id="285" r:id="rId19"/>
    <p:sldId id="286" r:id="rId20"/>
    <p:sldId id="287" r:id="rId21"/>
    <p:sldId id="288" r:id="rId22"/>
    <p:sldId id="289" r:id="rId23"/>
    <p:sldId id="290" r:id="rId24"/>
    <p:sldId id="292" r:id="rId25"/>
    <p:sldId id="291" r:id="rId26"/>
    <p:sldId id="293" r:id="rId27"/>
    <p:sldId id="277" r:id="rId28"/>
    <p:sldId id="278" r:id="rId29"/>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4"/>
  </p:normalViewPr>
  <p:slideViewPr>
    <p:cSldViewPr>
      <p:cViewPr varScale="1">
        <p:scale>
          <a:sx n="94" d="100"/>
          <a:sy n="94" d="100"/>
        </p:scale>
        <p:origin x="16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55A196-D623-334C-83AA-735905BEBF70}" type="datetimeFigureOut">
              <a:rPr lang="nl-NL" smtClean="0"/>
              <a:t>27-11-17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29722B-5BB6-F745-A699-97F54846DD7E}" type="slidenum">
              <a:rPr lang="nl-NL" smtClean="0"/>
              <a:t>‹nr.›</a:t>
            </a:fld>
            <a:endParaRPr lang="nl-NL"/>
          </a:p>
        </p:txBody>
      </p:sp>
    </p:spTree>
    <p:extLst>
      <p:ext uri="{BB962C8B-B14F-4D97-AF65-F5344CB8AC3E}">
        <p14:creationId xmlns:p14="http://schemas.microsoft.com/office/powerpoint/2010/main" val="791598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nl-NL" altLang="nl-NL"/>
          </a:p>
        </p:txBody>
      </p:sp>
      <p:sp>
        <p:nvSpPr>
          <p:cNvPr id="3" name="Tijdelijke aanduiding voor datum 2"/>
          <p:cNvSpPr>
            <a:spLocks noGrp="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740A7F1F-59DA-604D-AB11-602C88B2E25F}" type="datetimeFigureOut">
              <a:rPr lang="nl-NL" altLang="nl-NL"/>
              <a:pPr/>
              <a:t>27-11-17</a:t>
            </a:fld>
            <a:endParaRPr lang="nl-NL" altLang="nl-NL"/>
          </a:p>
        </p:txBody>
      </p:sp>
      <p:sp>
        <p:nvSpPr>
          <p:cNvPr id="4" name="Tijdelijke aanduiding voor dia-afbeelding 3"/>
          <p:cNvSpPr>
            <a:spLocks noGrp="1" noRot="1" noChangeAspect="1"/>
          </p:cNvSpPr>
          <p:nvPr>
            <p:ph type="sldImg" idx="2"/>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 name="Tijdelijke aanduiding voor notities 4"/>
          <p:cNvSpPr>
            <a:spLocks noGrp="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nl-NL" altLang="nl-NL"/>
          </a:p>
        </p:txBody>
      </p:sp>
      <p:sp>
        <p:nvSpPr>
          <p:cNvPr id="7" name="Tijdelijke aanduiding voor dianummer 6"/>
          <p:cNvSpPr>
            <a:spLocks noGrp="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63FEA0A-6F17-5B4B-AB40-6F9560F30232}" type="slidenum">
              <a:rPr lang="nl-NL" altLang="nl-NL"/>
              <a:pPr/>
              <a:t>‹nr.›</a:t>
            </a:fld>
            <a:endParaRPr lang="nl-NL" altLang="nl-NL"/>
          </a:p>
        </p:txBody>
      </p:sp>
    </p:spTree>
    <p:extLst>
      <p:ext uri="{BB962C8B-B14F-4D97-AF65-F5344CB8AC3E}">
        <p14:creationId xmlns:p14="http://schemas.microsoft.com/office/powerpoint/2010/main" val="2145174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ln/>
        </p:spPr>
      </p:sp>
      <p:sp>
        <p:nvSpPr>
          <p:cNvPr id="15363" name="Tijdelijke aanduiding voor notities 2"/>
          <p:cNvSpPr>
            <a:spLocks noGrp="1"/>
          </p:cNvSpPr>
          <p:nvPr>
            <p:ph type="body" idx="1"/>
          </p:nvPr>
        </p:nvSpPr>
        <p:spPr/>
        <p:txBody>
          <a:bodyPr/>
          <a:lstStyle/>
          <a:p>
            <a:endParaRPr lang="nl-NL" altLang="nl-NL">
              <a:ea typeface="MS PGothic" charset="-128"/>
            </a:endParaRPr>
          </a:p>
        </p:txBody>
      </p:sp>
      <p:sp>
        <p:nvSpPr>
          <p:cNvPr id="15364"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62F9B13B-8C12-3445-B05D-03CD60E08529}" type="slidenum">
              <a:rPr lang="nl-NL" altLang="nl-NL"/>
              <a:pPr/>
              <a:t>1</a:t>
            </a:fld>
            <a:endParaRPr lang="nl-NL" altLang="nl-NL"/>
          </a:p>
        </p:txBody>
      </p:sp>
    </p:spTree>
    <p:extLst>
      <p:ext uri="{BB962C8B-B14F-4D97-AF65-F5344CB8AC3E}">
        <p14:creationId xmlns:p14="http://schemas.microsoft.com/office/powerpoint/2010/main" val="46870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3795" name="Tijdelijke aanduiding voor notities 2"/>
          <p:cNvSpPr>
            <a:spLocks noGrp="1"/>
          </p:cNvSpPr>
          <p:nvPr>
            <p:ph type="body" idx="1"/>
          </p:nvPr>
        </p:nvSpPr>
        <p:spPr/>
        <p:txBody>
          <a:bodyPr/>
          <a:lstStyle/>
          <a:p>
            <a:endParaRPr lang="nl-NL" altLang="nl-NL">
              <a:ea typeface="MS PGothic" charset="-128"/>
            </a:endParaRPr>
          </a:p>
        </p:txBody>
      </p:sp>
      <p:sp>
        <p:nvSpPr>
          <p:cNvPr id="33796"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9E8A860F-E400-164E-9F12-898FF6B6E789}" type="slidenum">
              <a:rPr lang="nl-NL" altLang="nl-NL"/>
              <a:pPr/>
              <a:t>10</a:t>
            </a:fld>
            <a:endParaRPr lang="nl-NL" altLang="nl-NL"/>
          </a:p>
        </p:txBody>
      </p:sp>
    </p:spTree>
    <p:extLst>
      <p:ext uri="{BB962C8B-B14F-4D97-AF65-F5344CB8AC3E}">
        <p14:creationId xmlns:p14="http://schemas.microsoft.com/office/powerpoint/2010/main" val="62817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p:txBody>
          <a:bodyPr/>
          <a:lstStyle/>
          <a:p>
            <a:endParaRPr lang="nl-NL" altLang="nl-NL">
              <a:ea typeface="MS PGothic" charset="-128"/>
            </a:endParaRPr>
          </a:p>
        </p:txBody>
      </p:sp>
      <p:sp>
        <p:nvSpPr>
          <p:cNvPr id="35844"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5861426-6208-C24D-89E8-514D2749F375}" type="slidenum">
              <a:rPr lang="nl-NL" altLang="nl-NL"/>
              <a:pPr/>
              <a:t>11</a:t>
            </a:fld>
            <a:endParaRPr lang="nl-NL" altLang="nl-NL"/>
          </a:p>
        </p:txBody>
      </p:sp>
    </p:spTree>
    <p:extLst>
      <p:ext uri="{BB962C8B-B14F-4D97-AF65-F5344CB8AC3E}">
        <p14:creationId xmlns:p14="http://schemas.microsoft.com/office/powerpoint/2010/main" val="165647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p:txBody>
          <a:bodyPr/>
          <a:lstStyle/>
          <a:p>
            <a:endParaRPr lang="nl-NL" altLang="nl-NL">
              <a:ea typeface="MS PGothic" charset="-128"/>
            </a:endParaRPr>
          </a:p>
        </p:txBody>
      </p:sp>
      <p:sp>
        <p:nvSpPr>
          <p:cNvPr id="37892"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B7406849-C572-C14F-BA08-A7DC4D69148C}" type="slidenum">
              <a:rPr lang="nl-NL" altLang="nl-NL"/>
              <a:pPr/>
              <a:t>12</a:t>
            </a:fld>
            <a:endParaRPr lang="nl-NL" altLang="nl-NL"/>
          </a:p>
        </p:txBody>
      </p:sp>
    </p:spTree>
    <p:extLst>
      <p:ext uri="{BB962C8B-B14F-4D97-AF65-F5344CB8AC3E}">
        <p14:creationId xmlns:p14="http://schemas.microsoft.com/office/powerpoint/2010/main" val="113117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a:ln/>
        </p:spPr>
      </p:sp>
      <p:sp>
        <p:nvSpPr>
          <p:cNvPr id="39939" name="Tijdelijke aanduiding voor notities 2"/>
          <p:cNvSpPr>
            <a:spLocks noGrp="1"/>
          </p:cNvSpPr>
          <p:nvPr>
            <p:ph type="body" idx="1"/>
          </p:nvPr>
        </p:nvSpPr>
        <p:spPr/>
        <p:txBody>
          <a:bodyPr/>
          <a:lstStyle/>
          <a:p>
            <a:endParaRPr lang="nl-NL" altLang="nl-NL">
              <a:ea typeface="MS PGothic" charset="-128"/>
            </a:endParaRPr>
          </a:p>
        </p:txBody>
      </p:sp>
      <p:sp>
        <p:nvSpPr>
          <p:cNvPr id="39940"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871BD9A4-4716-B94B-BC3C-38815BE27B70}" type="slidenum">
              <a:rPr lang="nl-NL" altLang="nl-NL"/>
              <a:pPr/>
              <a:t>13</a:t>
            </a:fld>
            <a:endParaRPr lang="nl-NL" altLang="nl-NL"/>
          </a:p>
        </p:txBody>
      </p:sp>
    </p:spTree>
    <p:extLst>
      <p:ext uri="{BB962C8B-B14F-4D97-AF65-F5344CB8AC3E}">
        <p14:creationId xmlns:p14="http://schemas.microsoft.com/office/powerpoint/2010/main" val="165337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p:txBody>
          <a:bodyPr/>
          <a:lstStyle/>
          <a:p>
            <a:endParaRPr lang="nl-NL" altLang="nl-NL">
              <a:ea typeface="MS PGothic" charset="-128"/>
            </a:endParaRPr>
          </a:p>
        </p:txBody>
      </p:sp>
      <p:sp>
        <p:nvSpPr>
          <p:cNvPr id="41988"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BFDDC3C9-9B50-AE4E-971B-DD82F8E3F9D9}" type="slidenum">
              <a:rPr lang="nl-NL" altLang="nl-NL"/>
              <a:pPr/>
              <a:t>14</a:t>
            </a:fld>
            <a:endParaRPr lang="nl-NL" altLang="nl-NL"/>
          </a:p>
        </p:txBody>
      </p:sp>
    </p:spTree>
    <p:extLst>
      <p:ext uri="{BB962C8B-B14F-4D97-AF65-F5344CB8AC3E}">
        <p14:creationId xmlns:p14="http://schemas.microsoft.com/office/powerpoint/2010/main" val="859484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44035" name="Tijdelijke aanduiding voor notities 2"/>
          <p:cNvSpPr>
            <a:spLocks noGrp="1"/>
          </p:cNvSpPr>
          <p:nvPr>
            <p:ph type="body" idx="1"/>
          </p:nvPr>
        </p:nvSpPr>
        <p:spPr/>
        <p:txBody>
          <a:bodyPr/>
          <a:lstStyle/>
          <a:p>
            <a:endParaRPr lang="nl-NL" altLang="nl-NL">
              <a:ea typeface="MS PGothic" charset="-128"/>
            </a:endParaRPr>
          </a:p>
        </p:txBody>
      </p:sp>
      <p:sp>
        <p:nvSpPr>
          <p:cNvPr id="44036"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CDBDC2FD-500C-A447-B9AC-CA72A13E70A2}" type="slidenum">
              <a:rPr lang="nl-NL" altLang="nl-NL"/>
              <a:pPr/>
              <a:t>15</a:t>
            </a:fld>
            <a:endParaRPr lang="nl-NL" altLang="nl-NL"/>
          </a:p>
        </p:txBody>
      </p:sp>
    </p:spTree>
    <p:extLst>
      <p:ext uri="{BB962C8B-B14F-4D97-AF65-F5344CB8AC3E}">
        <p14:creationId xmlns:p14="http://schemas.microsoft.com/office/powerpoint/2010/main" val="1914544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p:txBody>
          <a:bodyPr/>
          <a:lstStyle/>
          <a:p>
            <a:endParaRPr lang="nl-NL" altLang="nl-NL">
              <a:ea typeface="MS PGothic" charset="-128"/>
            </a:endParaRPr>
          </a:p>
        </p:txBody>
      </p:sp>
      <p:sp>
        <p:nvSpPr>
          <p:cNvPr id="46084"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D8C58E28-68A8-F645-888F-7B5383CE3C94}" type="slidenum">
              <a:rPr lang="nl-NL" altLang="nl-NL"/>
              <a:pPr/>
              <a:t>16</a:t>
            </a:fld>
            <a:endParaRPr lang="nl-NL" altLang="nl-NL"/>
          </a:p>
        </p:txBody>
      </p:sp>
    </p:spTree>
    <p:extLst>
      <p:ext uri="{BB962C8B-B14F-4D97-AF65-F5344CB8AC3E}">
        <p14:creationId xmlns:p14="http://schemas.microsoft.com/office/powerpoint/2010/main" val="60841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a:ln/>
        </p:spPr>
      </p:sp>
      <p:sp>
        <p:nvSpPr>
          <p:cNvPr id="48131" name="Tijdelijke aanduiding voor notities 2"/>
          <p:cNvSpPr>
            <a:spLocks noGrp="1"/>
          </p:cNvSpPr>
          <p:nvPr>
            <p:ph type="body" idx="1"/>
          </p:nvPr>
        </p:nvSpPr>
        <p:spPr/>
        <p:txBody>
          <a:bodyPr/>
          <a:lstStyle/>
          <a:p>
            <a:endParaRPr lang="nl-NL" altLang="nl-NL">
              <a:ea typeface="MS PGothic" charset="-128"/>
            </a:endParaRPr>
          </a:p>
        </p:txBody>
      </p:sp>
      <p:sp>
        <p:nvSpPr>
          <p:cNvPr id="48132"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B1AAA6C9-AF65-E24C-9608-F83097DD20ED}" type="slidenum">
              <a:rPr lang="nl-NL" altLang="nl-NL"/>
              <a:pPr/>
              <a:t>17</a:t>
            </a:fld>
            <a:endParaRPr lang="nl-NL" altLang="nl-NL"/>
          </a:p>
        </p:txBody>
      </p:sp>
    </p:spTree>
    <p:extLst>
      <p:ext uri="{BB962C8B-B14F-4D97-AF65-F5344CB8AC3E}">
        <p14:creationId xmlns:p14="http://schemas.microsoft.com/office/powerpoint/2010/main" val="75689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p:txBody>
          <a:bodyPr/>
          <a:lstStyle/>
          <a:p>
            <a:endParaRPr lang="nl-NL" altLang="nl-NL">
              <a:ea typeface="MS PGothic" charset="-128"/>
            </a:endParaRPr>
          </a:p>
        </p:txBody>
      </p:sp>
      <p:sp>
        <p:nvSpPr>
          <p:cNvPr id="50180"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BD1AB7D1-EA2B-2349-87D3-1FF30A10B7B6}" type="slidenum">
              <a:rPr lang="nl-NL" altLang="nl-NL"/>
              <a:pPr/>
              <a:t>18</a:t>
            </a:fld>
            <a:endParaRPr lang="nl-NL" altLang="nl-NL"/>
          </a:p>
        </p:txBody>
      </p:sp>
    </p:spTree>
    <p:extLst>
      <p:ext uri="{BB962C8B-B14F-4D97-AF65-F5344CB8AC3E}">
        <p14:creationId xmlns:p14="http://schemas.microsoft.com/office/powerpoint/2010/main" val="1734575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52227" name="Tijdelijke aanduiding voor notities 2"/>
          <p:cNvSpPr>
            <a:spLocks noGrp="1"/>
          </p:cNvSpPr>
          <p:nvPr>
            <p:ph type="body" idx="1"/>
          </p:nvPr>
        </p:nvSpPr>
        <p:spPr/>
        <p:txBody>
          <a:bodyPr/>
          <a:lstStyle/>
          <a:p>
            <a:endParaRPr lang="nl-NL" altLang="nl-NL">
              <a:ea typeface="MS PGothic" charset="-128"/>
            </a:endParaRPr>
          </a:p>
        </p:txBody>
      </p:sp>
      <p:sp>
        <p:nvSpPr>
          <p:cNvPr id="52228"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DE0EAED-E002-BB46-A2D7-2541FEC99E61}" type="slidenum">
              <a:rPr lang="nl-NL" altLang="nl-NL"/>
              <a:pPr/>
              <a:t>19</a:t>
            </a:fld>
            <a:endParaRPr lang="nl-NL" altLang="nl-NL"/>
          </a:p>
        </p:txBody>
      </p:sp>
    </p:spTree>
    <p:extLst>
      <p:ext uri="{BB962C8B-B14F-4D97-AF65-F5344CB8AC3E}">
        <p14:creationId xmlns:p14="http://schemas.microsoft.com/office/powerpoint/2010/main" val="197359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a:ln/>
        </p:spPr>
      </p:sp>
      <p:sp>
        <p:nvSpPr>
          <p:cNvPr id="17411" name="Tijdelijke aanduiding voor notities 2"/>
          <p:cNvSpPr>
            <a:spLocks noGrp="1"/>
          </p:cNvSpPr>
          <p:nvPr>
            <p:ph type="body" idx="1"/>
          </p:nvPr>
        </p:nvSpPr>
        <p:spPr/>
        <p:txBody>
          <a:bodyPr/>
          <a:lstStyle/>
          <a:p>
            <a:endParaRPr lang="nl-NL" altLang="nl-NL">
              <a:ea typeface="MS PGothic" charset="-128"/>
            </a:endParaRPr>
          </a:p>
        </p:txBody>
      </p:sp>
      <p:sp>
        <p:nvSpPr>
          <p:cNvPr id="17412"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2FD56AD5-1D37-1C48-BF87-8E9A977FB3F6}" type="slidenum">
              <a:rPr lang="nl-NL" altLang="nl-NL"/>
              <a:pPr/>
              <a:t>2</a:t>
            </a:fld>
            <a:endParaRPr lang="nl-NL" altLang="nl-NL"/>
          </a:p>
        </p:txBody>
      </p:sp>
    </p:spTree>
    <p:extLst>
      <p:ext uri="{BB962C8B-B14F-4D97-AF65-F5344CB8AC3E}">
        <p14:creationId xmlns:p14="http://schemas.microsoft.com/office/powerpoint/2010/main" val="1101513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p:txBody>
          <a:bodyPr/>
          <a:lstStyle/>
          <a:p>
            <a:endParaRPr lang="nl-NL" altLang="nl-NL">
              <a:ea typeface="MS PGothic" charset="-128"/>
            </a:endParaRPr>
          </a:p>
        </p:txBody>
      </p:sp>
      <p:sp>
        <p:nvSpPr>
          <p:cNvPr id="54276"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1B2FBB36-A8F2-2247-AF79-0B9EA4FA69AC}" type="slidenum">
              <a:rPr lang="nl-NL" altLang="nl-NL"/>
              <a:pPr/>
              <a:t>20</a:t>
            </a:fld>
            <a:endParaRPr lang="nl-NL" altLang="nl-NL"/>
          </a:p>
        </p:txBody>
      </p:sp>
    </p:spTree>
    <p:extLst>
      <p:ext uri="{BB962C8B-B14F-4D97-AF65-F5344CB8AC3E}">
        <p14:creationId xmlns:p14="http://schemas.microsoft.com/office/powerpoint/2010/main" val="14979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p:txBody>
          <a:bodyPr/>
          <a:lstStyle/>
          <a:p>
            <a:endParaRPr lang="nl-NL" altLang="nl-NL">
              <a:ea typeface="MS PGothic" charset="-128"/>
            </a:endParaRPr>
          </a:p>
        </p:txBody>
      </p:sp>
      <p:sp>
        <p:nvSpPr>
          <p:cNvPr id="56324"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2BD5F7BB-F83E-1043-B73F-AA3573E2348D}" type="slidenum">
              <a:rPr lang="nl-NL" altLang="nl-NL"/>
              <a:pPr/>
              <a:t>21</a:t>
            </a:fld>
            <a:endParaRPr lang="nl-NL" altLang="nl-NL"/>
          </a:p>
        </p:txBody>
      </p:sp>
    </p:spTree>
    <p:extLst>
      <p:ext uri="{BB962C8B-B14F-4D97-AF65-F5344CB8AC3E}">
        <p14:creationId xmlns:p14="http://schemas.microsoft.com/office/powerpoint/2010/main" val="2038664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p:txBody>
          <a:bodyPr/>
          <a:lstStyle/>
          <a:p>
            <a:endParaRPr lang="nl-NL" altLang="nl-NL">
              <a:ea typeface="MS PGothic" charset="-128"/>
            </a:endParaRPr>
          </a:p>
        </p:txBody>
      </p:sp>
      <p:sp>
        <p:nvSpPr>
          <p:cNvPr id="58372"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881A2D5C-B758-9B49-8068-5083F218AC90}" type="slidenum">
              <a:rPr lang="nl-NL" altLang="nl-NL"/>
              <a:pPr/>
              <a:t>22</a:t>
            </a:fld>
            <a:endParaRPr lang="nl-NL" altLang="nl-NL"/>
          </a:p>
        </p:txBody>
      </p:sp>
    </p:spTree>
    <p:extLst>
      <p:ext uri="{BB962C8B-B14F-4D97-AF65-F5344CB8AC3E}">
        <p14:creationId xmlns:p14="http://schemas.microsoft.com/office/powerpoint/2010/main" val="1129566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52227" name="Tijdelijke aanduiding voor notities 2"/>
          <p:cNvSpPr>
            <a:spLocks noGrp="1"/>
          </p:cNvSpPr>
          <p:nvPr>
            <p:ph type="body" idx="1"/>
          </p:nvPr>
        </p:nvSpPr>
        <p:spPr/>
        <p:txBody>
          <a:bodyPr/>
          <a:lstStyle/>
          <a:p>
            <a:endParaRPr lang="nl-NL" altLang="nl-NL">
              <a:ea typeface="MS PGothic" charset="-128"/>
            </a:endParaRPr>
          </a:p>
        </p:txBody>
      </p:sp>
      <p:sp>
        <p:nvSpPr>
          <p:cNvPr id="52228"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DE0EAED-E002-BB46-A2D7-2541FEC99E61}" type="slidenum">
              <a:rPr lang="nl-NL" altLang="nl-NL"/>
              <a:pPr/>
              <a:t>23</a:t>
            </a:fld>
            <a:endParaRPr lang="nl-NL" altLang="nl-NL"/>
          </a:p>
        </p:txBody>
      </p:sp>
    </p:spTree>
    <p:extLst>
      <p:ext uri="{BB962C8B-B14F-4D97-AF65-F5344CB8AC3E}">
        <p14:creationId xmlns:p14="http://schemas.microsoft.com/office/powerpoint/2010/main" val="961999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p:txBody>
          <a:bodyPr/>
          <a:lstStyle/>
          <a:p>
            <a:endParaRPr lang="nl-NL" altLang="nl-NL">
              <a:ea typeface="MS PGothic" charset="-128"/>
            </a:endParaRPr>
          </a:p>
        </p:txBody>
      </p:sp>
      <p:sp>
        <p:nvSpPr>
          <p:cNvPr id="54276"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1B2FBB36-A8F2-2247-AF79-0B9EA4FA69AC}" type="slidenum">
              <a:rPr lang="nl-NL" altLang="nl-NL"/>
              <a:pPr/>
              <a:t>24</a:t>
            </a:fld>
            <a:endParaRPr lang="nl-NL" altLang="nl-NL"/>
          </a:p>
        </p:txBody>
      </p:sp>
    </p:spTree>
    <p:extLst>
      <p:ext uri="{BB962C8B-B14F-4D97-AF65-F5344CB8AC3E}">
        <p14:creationId xmlns:p14="http://schemas.microsoft.com/office/powerpoint/2010/main" val="1903764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p:txBody>
          <a:bodyPr/>
          <a:lstStyle/>
          <a:p>
            <a:endParaRPr lang="nl-NL" altLang="nl-NL" dirty="0">
              <a:ea typeface="MS PGothic" charset="-128"/>
            </a:endParaRPr>
          </a:p>
        </p:txBody>
      </p:sp>
      <p:sp>
        <p:nvSpPr>
          <p:cNvPr id="54276"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1B2FBB36-A8F2-2247-AF79-0B9EA4FA69AC}" type="slidenum">
              <a:rPr lang="nl-NL" altLang="nl-NL"/>
              <a:pPr/>
              <a:t>25</a:t>
            </a:fld>
            <a:endParaRPr lang="nl-NL" altLang="nl-NL"/>
          </a:p>
        </p:txBody>
      </p:sp>
    </p:spTree>
    <p:extLst>
      <p:ext uri="{BB962C8B-B14F-4D97-AF65-F5344CB8AC3E}">
        <p14:creationId xmlns:p14="http://schemas.microsoft.com/office/powerpoint/2010/main" val="1542011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p:txBody>
          <a:bodyPr/>
          <a:lstStyle/>
          <a:p>
            <a:endParaRPr lang="nl-NL" altLang="nl-NL" dirty="0">
              <a:ea typeface="MS PGothic" charset="-128"/>
            </a:endParaRPr>
          </a:p>
        </p:txBody>
      </p:sp>
      <p:sp>
        <p:nvSpPr>
          <p:cNvPr id="54276"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1B2FBB36-A8F2-2247-AF79-0B9EA4FA69AC}" type="slidenum">
              <a:rPr lang="nl-NL" altLang="nl-NL"/>
              <a:pPr/>
              <a:t>26</a:t>
            </a:fld>
            <a:endParaRPr lang="nl-NL" altLang="nl-NL"/>
          </a:p>
        </p:txBody>
      </p:sp>
    </p:spTree>
    <p:extLst>
      <p:ext uri="{BB962C8B-B14F-4D97-AF65-F5344CB8AC3E}">
        <p14:creationId xmlns:p14="http://schemas.microsoft.com/office/powerpoint/2010/main" val="1469795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p:txBody>
          <a:bodyPr/>
          <a:lstStyle/>
          <a:p>
            <a:endParaRPr lang="nl-NL" altLang="nl-NL">
              <a:ea typeface="MS PGothic" charset="-128"/>
            </a:endParaRPr>
          </a:p>
        </p:txBody>
      </p:sp>
      <p:sp>
        <p:nvSpPr>
          <p:cNvPr id="60420"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5D56B2A1-F999-1443-997E-9B89BDCBB45D}" type="slidenum">
              <a:rPr lang="nl-NL" altLang="nl-NL"/>
              <a:pPr/>
              <a:t>27</a:t>
            </a:fld>
            <a:endParaRPr lang="nl-NL" altLang="nl-NL"/>
          </a:p>
        </p:txBody>
      </p:sp>
    </p:spTree>
    <p:extLst>
      <p:ext uri="{BB962C8B-B14F-4D97-AF65-F5344CB8AC3E}">
        <p14:creationId xmlns:p14="http://schemas.microsoft.com/office/powerpoint/2010/main" val="18480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a:ln/>
        </p:spPr>
      </p:sp>
      <p:sp>
        <p:nvSpPr>
          <p:cNvPr id="62467" name="Tijdelijke aanduiding voor notities 2"/>
          <p:cNvSpPr>
            <a:spLocks noGrp="1"/>
          </p:cNvSpPr>
          <p:nvPr>
            <p:ph type="body" idx="1"/>
          </p:nvPr>
        </p:nvSpPr>
        <p:spPr/>
        <p:txBody>
          <a:bodyPr/>
          <a:lstStyle/>
          <a:p>
            <a:endParaRPr lang="nl-NL" altLang="nl-NL">
              <a:ea typeface="MS PGothic" charset="-128"/>
            </a:endParaRPr>
          </a:p>
        </p:txBody>
      </p:sp>
      <p:sp>
        <p:nvSpPr>
          <p:cNvPr id="62468"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A1756F6B-B014-CF48-850E-3662738084A1}" type="slidenum">
              <a:rPr lang="nl-NL" altLang="nl-NL"/>
              <a:pPr/>
              <a:t>28</a:t>
            </a:fld>
            <a:endParaRPr lang="nl-NL" altLang="nl-NL"/>
          </a:p>
        </p:txBody>
      </p:sp>
    </p:spTree>
    <p:extLst>
      <p:ext uri="{BB962C8B-B14F-4D97-AF65-F5344CB8AC3E}">
        <p14:creationId xmlns:p14="http://schemas.microsoft.com/office/powerpoint/2010/main" val="41277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p:txBody>
          <a:bodyPr/>
          <a:lstStyle/>
          <a:p>
            <a:endParaRPr lang="nl-NL" altLang="nl-NL">
              <a:ea typeface="MS PGothic" charset="-128"/>
            </a:endParaRPr>
          </a:p>
        </p:txBody>
      </p:sp>
      <p:sp>
        <p:nvSpPr>
          <p:cNvPr id="19460"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93A123AE-5140-954C-B670-748D545D41A4}" type="slidenum">
              <a:rPr lang="nl-NL" altLang="nl-NL"/>
              <a:pPr/>
              <a:t>3</a:t>
            </a:fld>
            <a:endParaRPr lang="nl-NL" altLang="nl-NL"/>
          </a:p>
        </p:txBody>
      </p:sp>
    </p:spTree>
    <p:extLst>
      <p:ext uri="{BB962C8B-B14F-4D97-AF65-F5344CB8AC3E}">
        <p14:creationId xmlns:p14="http://schemas.microsoft.com/office/powerpoint/2010/main" val="180197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a:ln/>
        </p:spPr>
      </p:sp>
      <p:sp>
        <p:nvSpPr>
          <p:cNvPr id="21507" name="Tijdelijke aanduiding voor notities 2"/>
          <p:cNvSpPr>
            <a:spLocks noGrp="1"/>
          </p:cNvSpPr>
          <p:nvPr>
            <p:ph type="body" idx="1"/>
          </p:nvPr>
        </p:nvSpPr>
        <p:spPr/>
        <p:txBody>
          <a:bodyPr/>
          <a:lstStyle/>
          <a:p>
            <a:endParaRPr lang="nl-NL" altLang="nl-NL">
              <a:ea typeface="MS PGothic" charset="-128"/>
            </a:endParaRPr>
          </a:p>
        </p:txBody>
      </p:sp>
      <p:sp>
        <p:nvSpPr>
          <p:cNvPr id="21508"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C4A6D6BC-B0C4-FF4A-8C1F-54EBA9B68FCC}" type="slidenum">
              <a:rPr lang="nl-NL" altLang="nl-NL"/>
              <a:pPr/>
              <a:t>4</a:t>
            </a:fld>
            <a:endParaRPr lang="nl-NL" altLang="nl-NL"/>
          </a:p>
        </p:txBody>
      </p:sp>
    </p:spTree>
    <p:extLst>
      <p:ext uri="{BB962C8B-B14F-4D97-AF65-F5344CB8AC3E}">
        <p14:creationId xmlns:p14="http://schemas.microsoft.com/office/powerpoint/2010/main" val="131563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p:txBody>
          <a:bodyPr/>
          <a:lstStyle/>
          <a:p>
            <a:endParaRPr lang="nl-NL" altLang="nl-NL">
              <a:ea typeface="MS PGothic" charset="-128"/>
            </a:endParaRPr>
          </a:p>
        </p:txBody>
      </p:sp>
      <p:sp>
        <p:nvSpPr>
          <p:cNvPr id="23556"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CF776657-9072-C643-9168-8A84271E0DA7}" type="slidenum">
              <a:rPr lang="nl-NL" altLang="nl-NL"/>
              <a:pPr/>
              <a:t>5</a:t>
            </a:fld>
            <a:endParaRPr lang="nl-NL" altLang="nl-NL"/>
          </a:p>
        </p:txBody>
      </p:sp>
    </p:spTree>
    <p:extLst>
      <p:ext uri="{BB962C8B-B14F-4D97-AF65-F5344CB8AC3E}">
        <p14:creationId xmlns:p14="http://schemas.microsoft.com/office/powerpoint/2010/main" val="63572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a:ln/>
        </p:spPr>
      </p:sp>
      <p:sp>
        <p:nvSpPr>
          <p:cNvPr id="25603" name="Tijdelijke aanduiding voor notities 2"/>
          <p:cNvSpPr>
            <a:spLocks noGrp="1"/>
          </p:cNvSpPr>
          <p:nvPr>
            <p:ph type="body" idx="1"/>
          </p:nvPr>
        </p:nvSpPr>
        <p:spPr/>
        <p:txBody>
          <a:bodyPr/>
          <a:lstStyle/>
          <a:p>
            <a:endParaRPr lang="nl-NL" altLang="nl-NL">
              <a:ea typeface="MS PGothic" charset="-128"/>
            </a:endParaRPr>
          </a:p>
        </p:txBody>
      </p:sp>
      <p:sp>
        <p:nvSpPr>
          <p:cNvPr id="25604"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867C3FBF-A63F-264D-AF61-A4069677E9F8}" type="slidenum">
              <a:rPr lang="nl-NL" altLang="nl-NL"/>
              <a:pPr/>
              <a:t>6</a:t>
            </a:fld>
            <a:endParaRPr lang="nl-NL" altLang="nl-NL"/>
          </a:p>
        </p:txBody>
      </p:sp>
    </p:spTree>
    <p:extLst>
      <p:ext uri="{BB962C8B-B14F-4D97-AF65-F5344CB8AC3E}">
        <p14:creationId xmlns:p14="http://schemas.microsoft.com/office/powerpoint/2010/main" val="136913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p:txBody>
          <a:bodyPr/>
          <a:lstStyle/>
          <a:p>
            <a:endParaRPr lang="nl-NL" altLang="nl-NL">
              <a:ea typeface="MS PGothic" charset="-128"/>
            </a:endParaRPr>
          </a:p>
        </p:txBody>
      </p:sp>
      <p:sp>
        <p:nvSpPr>
          <p:cNvPr id="27652"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C085824A-E8E3-D149-AD7E-7080C55AF193}" type="slidenum">
              <a:rPr lang="nl-NL" altLang="nl-NL"/>
              <a:pPr/>
              <a:t>7</a:t>
            </a:fld>
            <a:endParaRPr lang="nl-NL" altLang="nl-NL"/>
          </a:p>
        </p:txBody>
      </p:sp>
    </p:spTree>
    <p:extLst>
      <p:ext uri="{BB962C8B-B14F-4D97-AF65-F5344CB8AC3E}">
        <p14:creationId xmlns:p14="http://schemas.microsoft.com/office/powerpoint/2010/main" val="112589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p:txBody>
          <a:bodyPr/>
          <a:lstStyle/>
          <a:p>
            <a:endParaRPr lang="nl-NL" altLang="nl-NL">
              <a:ea typeface="MS PGothic" charset="-128"/>
            </a:endParaRPr>
          </a:p>
        </p:txBody>
      </p:sp>
      <p:sp>
        <p:nvSpPr>
          <p:cNvPr id="29700"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C6528635-597F-2449-BBE3-0762DA0BB4FE}" type="slidenum">
              <a:rPr lang="nl-NL" altLang="nl-NL"/>
              <a:pPr/>
              <a:t>8</a:t>
            </a:fld>
            <a:endParaRPr lang="nl-NL" altLang="nl-NL"/>
          </a:p>
        </p:txBody>
      </p:sp>
    </p:spTree>
    <p:extLst>
      <p:ext uri="{BB962C8B-B14F-4D97-AF65-F5344CB8AC3E}">
        <p14:creationId xmlns:p14="http://schemas.microsoft.com/office/powerpoint/2010/main" val="105996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p:txBody>
          <a:bodyPr/>
          <a:lstStyle/>
          <a:p>
            <a:endParaRPr lang="nl-NL" altLang="nl-NL">
              <a:ea typeface="MS PGothic" charset="-128"/>
            </a:endParaRPr>
          </a:p>
        </p:txBody>
      </p:sp>
      <p:sp>
        <p:nvSpPr>
          <p:cNvPr id="31748" name="Tijdelijke aanduiding voor dianummer 3"/>
          <p:cNvSpPr>
            <a:spLocks noGrp="1"/>
          </p:cNvSpPr>
          <p:nvPr>
            <p:ph type="sldNum" sz="quarter" idx="5"/>
          </p:nvPr>
        </p:nvSpPr>
        <p:spPr>
          <a:noFill/>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E46AE389-5225-0045-8EF6-F63A62DCA9CC}" type="slidenum">
              <a:rPr lang="nl-NL" altLang="nl-NL"/>
              <a:pPr/>
              <a:t>9</a:t>
            </a:fld>
            <a:endParaRPr lang="nl-NL" altLang="nl-NL"/>
          </a:p>
        </p:txBody>
      </p:sp>
    </p:spTree>
    <p:extLst>
      <p:ext uri="{BB962C8B-B14F-4D97-AF65-F5344CB8AC3E}">
        <p14:creationId xmlns:p14="http://schemas.microsoft.com/office/powerpoint/2010/main" val="208901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5" name="Rechthoek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6" name="Rechthoek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7" name="Rechthoek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 name="Rechthoek 9"/>
          <p:cNvSpPr>
            <a:spLocks noChangeArrowheads="1"/>
          </p:cNvSpPr>
          <p:nvPr/>
        </p:nvSpPr>
        <p:spPr bwMode="auto">
          <a:xfrm>
            <a:off x="146050" y="6391275"/>
            <a:ext cx="8832850" cy="309563"/>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1" name="Rechte verbindingslijn 10"/>
          <p:cNvSpPr>
            <a:spLocks noChangeShapeType="1"/>
          </p:cNvSpPr>
          <p:nvPr/>
        </p:nvSpPr>
        <p:spPr bwMode="auto">
          <a:xfrm>
            <a:off x="155575" y="2419350"/>
            <a:ext cx="8832850" cy="0"/>
          </a:xfrm>
          <a:prstGeom prst="line">
            <a:avLst/>
          </a:prstGeom>
          <a:noFill/>
          <a:ln w="11430">
            <a:solidFill>
              <a:srgbClr val="7B9899"/>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2" name="Rechthoek 11"/>
          <p:cNvSpPr>
            <a:spLocks noChangeArrowheads="1"/>
          </p:cNvSpPr>
          <p:nvPr/>
        </p:nvSpPr>
        <p:spPr bwMode="auto">
          <a:xfrm>
            <a:off x="152400" y="152400"/>
            <a:ext cx="8832850" cy="6546850"/>
          </a:xfrm>
          <a:prstGeom prst="rect">
            <a:avLst/>
          </a:prstGeom>
          <a:noFill/>
          <a:ln w="9525">
            <a:solidFill>
              <a:srgbClr val="7B98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3" name="Ovaal 12"/>
          <p:cNvSpPr>
            <a:spLocks noChangeArrowheads="1"/>
          </p:cNvSpPr>
          <p:nvPr/>
        </p:nvSpPr>
        <p:spPr bwMode="auto">
          <a:xfrm>
            <a:off x="4267200" y="2114550"/>
            <a:ext cx="609600" cy="609600"/>
          </a:xfrm>
          <a:prstGeom prst="ellipse">
            <a:avLst/>
          </a:prstGeom>
          <a:solidFill>
            <a:srgbClr val="FFFFFF"/>
          </a:solidFill>
          <a:ln>
            <a:noFill/>
          </a:ln>
          <a:extLst>
            <a:ext uri="{91240B29-F687-4F45-9708-019B960494DF}">
              <a14:hiddenLine xmlns:a14="http://schemas.microsoft.com/office/drawing/2010/main" w="15875" cap="rnd">
                <a:solidFill>
                  <a:srgbClr val="000000"/>
                </a:solidFill>
                <a:round/>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4" name="Ovaal 13"/>
          <p:cNvSpPr>
            <a:spLocks noChangeArrowheads="1"/>
          </p:cNvSpPr>
          <p:nvPr/>
        </p:nvSpPr>
        <p:spPr bwMode="auto">
          <a:xfrm>
            <a:off x="4362450" y="2209800"/>
            <a:ext cx="419100" cy="420688"/>
          </a:xfrm>
          <a:prstGeom prst="ellipse">
            <a:avLst/>
          </a:prstGeom>
          <a:solidFill>
            <a:srgbClr val="FFFFFF"/>
          </a:solidFill>
          <a:ln w="50800" cap="rnd" cmpd="dbl">
            <a:solidFill>
              <a:srgbClr val="7B9899"/>
            </a:solidFill>
            <a:round/>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8" name="Titel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nl-NL"/>
              <a:t>Klik om de stijl te bewerken</a:t>
            </a:r>
            <a:endParaRPr lang="en-US"/>
          </a:p>
        </p:txBody>
      </p:sp>
      <p:sp>
        <p:nvSpPr>
          <p:cNvPr id="15" name="Tijdelijke aanduiding voor datum 27"/>
          <p:cNvSpPr>
            <a:spLocks noGrp="1"/>
          </p:cNvSpPr>
          <p:nvPr>
            <p:ph type="dt" sz="half" idx="10"/>
          </p:nvPr>
        </p:nvSpPr>
        <p:spPr/>
        <p:txBody>
          <a:bodyPr/>
          <a:lstStyle>
            <a:lvl1pPr>
              <a:defRPr/>
            </a:lvl1pPr>
          </a:lstStyle>
          <a:p>
            <a:fld id="{35EAAE3F-6305-C347-AEAB-90FDB3EA3007}" type="datetimeFigureOut">
              <a:rPr lang="nl-NL" altLang="nl-NL"/>
              <a:pPr/>
              <a:t>27-11-17</a:t>
            </a:fld>
            <a:endParaRPr lang="nl-NL" altLang="nl-NL"/>
          </a:p>
        </p:txBody>
      </p:sp>
      <p:sp>
        <p:nvSpPr>
          <p:cNvPr id="16" name="Tijdelijke aanduiding voor voettekst 16"/>
          <p:cNvSpPr>
            <a:spLocks noGrp="1"/>
          </p:cNvSpPr>
          <p:nvPr>
            <p:ph type="ftr" sz="quarter" idx="11"/>
          </p:nvPr>
        </p:nvSpPr>
        <p:spPr/>
        <p:txBody>
          <a:bodyPr/>
          <a:lstStyle>
            <a:lvl1pPr>
              <a:defRPr/>
            </a:lvl1pPr>
          </a:lstStyle>
          <a:p>
            <a:endParaRPr lang="nl-NL" altLang="nl-NL"/>
          </a:p>
        </p:txBody>
      </p:sp>
      <p:sp>
        <p:nvSpPr>
          <p:cNvPr id="17" name="Tijdelijke aanduiding voor dianummer 28"/>
          <p:cNvSpPr>
            <a:spLocks noGrp="1"/>
          </p:cNvSpPr>
          <p:nvPr>
            <p:ph type="sldNum" sz="quarter" idx="12"/>
          </p:nvPr>
        </p:nvSpPr>
        <p:spPr>
          <a:xfrm>
            <a:off x="4343400" y="2198688"/>
            <a:ext cx="457200" cy="441325"/>
          </a:xfrm>
        </p:spPr>
        <p:txBody>
          <a:bodyPr/>
          <a:lstStyle>
            <a:lvl1pPr>
              <a:defRPr/>
            </a:lvl1pPr>
          </a:lstStyle>
          <a:p>
            <a:fld id="{C36F5271-D615-BC4C-9423-1869181389B7}" type="slidenum">
              <a:rPr lang="nl-NL" altLang="nl-NL"/>
              <a:pPr/>
              <a:t>‹nr.›</a:t>
            </a:fld>
            <a:endParaRPr lang="nl-NL" altLang="nl-NL"/>
          </a:p>
        </p:txBody>
      </p:sp>
    </p:spTree>
    <p:extLst>
      <p:ext uri="{BB962C8B-B14F-4D97-AF65-F5344CB8AC3E}">
        <p14:creationId xmlns:p14="http://schemas.microsoft.com/office/powerpoint/2010/main" val="14242689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fld id="{BCA1AEFD-ACE2-C146-8F6F-D9AD96E1DC46}" type="datetimeFigureOut">
              <a:rPr lang="nl-NL" altLang="nl-NL"/>
              <a:pPr/>
              <a:t>27-11-17</a:t>
            </a:fld>
            <a:endParaRPr lang="nl-NL" altLang="nl-NL"/>
          </a:p>
        </p:txBody>
      </p:sp>
      <p:sp>
        <p:nvSpPr>
          <p:cNvPr id="5" name="Tijdelijke aanduiding voor voettekst 4"/>
          <p:cNvSpPr>
            <a:spLocks noGrp="1"/>
          </p:cNvSpPr>
          <p:nvPr>
            <p:ph type="ftr" sz="quarter" idx="11"/>
          </p:nvPr>
        </p:nvSpPr>
        <p:spPr/>
        <p:txBody>
          <a:bodyPr/>
          <a:lstStyle>
            <a:lvl1pPr>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vl1pPr>
          </a:lstStyle>
          <a:p>
            <a:fld id="{390BA091-138B-4E4E-9966-98CDF3558E83}" type="slidenum">
              <a:rPr lang="nl-NL" altLang="nl-NL"/>
              <a:pPr/>
              <a:t>‹nr.›</a:t>
            </a:fld>
            <a:endParaRPr lang="nl-NL" altLang="nl-NL"/>
          </a:p>
        </p:txBody>
      </p:sp>
    </p:spTree>
    <p:extLst>
      <p:ext uri="{BB962C8B-B14F-4D97-AF65-F5344CB8AC3E}">
        <p14:creationId xmlns:p14="http://schemas.microsoft.com/office/powerpoint/2010/main" val="19374770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4" name="Rechthoek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5" name="Rechthoek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6" name="Rechthoek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7" name="Rechthoek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8" name="Rechthoek 7"/>
          <p:cNvSpPr>
            <a:spLocks noChangeArrowheads="1"/>
          </p:cNvSpPr>
          <p:nvPr/>
        </p:nvSpPr>
        <p:spPr bwMode="auto">
          <a:xfrm>
            <a:off x="146050" y="6391275"/>
            <a:ext cx="8832850" cy="309563"/>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9" name="Rechthoek 8"/>
          <p:cNvSpPr>
            <a:spLocks noChangeArrowheads="1"/>
          </p:cNvSpPr>
          <p:nvPr/>
        </p:nvSpPr>
        <p:spPr bwMode="auto">
          <a:xfrm>
            <a:off x="152400" y="155575"/>
            <a:ext cx="8832850" cy="6546850"/>
          </a:xfrm>
          <a:prstGeom prst="rect">
            <a:avLst/>
          </a:prstGeom>
          <a:noFill/>
          <a:ln w="9525">
            <a:solidFill>
              <a:srgbClr val="7B98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 name="Rechte verbindingslijn 9"/>
          <p:cNvSpPr>
            <a:spLocks noChangeShapeType="1"/>
          </p:cNvSpPr>
          <p:nvPr/>
        </p:nvSpPr>
        <p:spPr bwMode="auto">
          <a:xfrm rot="5400000">
            <a:off x="4021137" y="3278188"/>
            <a:ext cx="6245225" cy="0"/>
          </a:xfrm>
          <a:prstGeom prst="line">
            <a:avLst/>
          </a:prstGeom>
          <a:noFill/>
          <a:ln w="9525">
            <a:solidFill>
              <a:srgbClr val="7B9899"/>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1" name="Ovaal 10"/>
          <p:cNvSpPr>
            <a:spLocks noChangeArrowheads="1"/>
          </p:cNvSpPr>
          <p:nvPr/>
        </p:nvSpPr>
        <p:spPr bwMode="auto">
          <a:xfrm>
            <a:off x="6838950" y="2925763"/>
            <a:ext cx="609600" cy="609600"/>
          </a:xfrm>
          <a:prstGeom prst="ellipse">
            <a:avLst/>
          </a:prstGeom>
          <a:solidFill>
            <a:srgbClr val="FFFFFF"/>
          </a:solidFill>
          <a:ln>
            <a:noFill/>
          </a:ln>
          <a:extLst>
            <a:ext uri="{91240B29-F687-4F45-9708-019B960494DF}">
              <a14:hiddenLine xmlns:a14="http://schemas.microsoft.com/office/drawing/2010/main" w="15875" cap="rnd">
                <a:solidFill>
                  <a:srgbClr val="000000"/>
                </a:solidFill>
                <a:round/>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2" name="Ovaal 11"/>
          <p:cNvSpPr>
            <a:spLocks noChangeArrowheads="1"/>
          </p:cNvSpPr>
          <p:nvPr/>
        </p:nvSpPr>
        <p:spPr bwMode="auto">
          <a:xfrm>
            <a:off x="6934200" y="3021013"/>
            <a:ext cx="420688" cy="419100"/>
          </a:xfrm>
          <a:prstGeom prst="ellipse">
            <a:avLst/>
          </a:prstGeom>
          <a:solidFill>
            <a:srgbClr val="FFFFFF"/>
          </a:solidFill>
          <a:ln w="50800" cap="rnd" cmpd="dbl">
            <a:solidFill>
              <a:srgbClr val="7B9899"/>
            </a:solidFill>
            <a:round/>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Verticale titel 1"/>
          <p:cNvSpPr>
            <a:spLocks noGrp="1"/>
          </p:cNvSpPr>
          <p:nvPr>
            <p:ph type="title" orient="vert"/>
          </p:nvPr>
        </p:nvSpPr>
        <p:spPr>
          <a:xfrm>
            <a:off x="7391400" y="304801"/>
            <a:ext cx="1447800" cy="5851525"/>
          </a:xfrm>
        </p:spPr>
        <p:txBody>
          <a:bodyPr vert="eaVert"/>
          <a:lstStyle/>
          <a:p>
            <a:r>
              <a:rPr lang="nl-NL"/>
              <a:t>Klik om de stijl te bewerken</a:t>
            </a:r>
            <a:endParaRPr lang="en-US"/>
          </a:p>
        </p:txBody>
      </p:sp>
      <p:sp>
        <p:nvSpPr>
          <p:cNvPr id="13" name="Tijdelijke aanduiding voor dianummer 5"/>
          <p:cNvSpPr>
            <a:spLocks noGrp="1"/>
          </p:cNvSpPr>
          <p:nvPr>
            <p:ph type="sldNum" sz="quarter" idx="10"/>
          </p:nvPr>
        </p:nvSpPr>
        <p:spPr>
          <a:xfrm>
            <a:off x="6915150" y="3009900"/>
            <a:ext cx="457200" cy="441325"/>
          </a:xfrm>
        </p:spPr>
        <p:txBody>
          <a:bodyPr/>
          <a:lstStyle>
            <a:lvl1pPr>
              <a:defRPr/>
            </a:lvl1pPr>
          </a:lstStyle>
          <a:p>
            <a:fld id="{184DC5BB-5730-AE49-8B97-DC0DA7B11F38}" type="slidenum">
              <a:rPr lang="nl-NL" altLang="nl-NL"/>
              <a:pPr/>
              <a:t>‹nr.›</a:t>
            </a:fld>
            <a:endParaRPr lang="nl-NL" altLang="nl-NL"/>
          </a:p>
        </p:txBody>
      </p:sp>
      <p:sp>
        <p:nvSpPr>
          <p:cNvPr id="14" name="Tijdelijke aanduiding voor datum 3"/>
          <p:cNvSpPr>
            <a:spLocks noGrp="1"/>
          </p:cNvSpPr>
          <p:nvPr>
            <p:ph type="dt" sz="half" idx="11"/>
          </p:nvPr>
        </p:nvSpPr>
        <p:spPr/>
        <p:txBody>
          <a:bodyPr/>
          <a:lstStyle>
            <a:lvl1pPr>
              <a:defRPr/>
            </a:lvl1pPr>
          </a:lstStyle>
          <a:p>
            <a:fld id="{8A34759F-6BF4-3B4B-87E1-27EFA367257D}" type="datetimeFigureOut">
              <a:rPr lang="nl-NL" altLang="nl-NL"/>
              <a:pPr/>
              <a:t>27-11-17</a:t>
            </a:fld>
            <a:endParaRPr lang="nl-NL" altLang="nl-NL"/>
          </a:p>
        </p:txBody>
      </p:sp>
      <p:sp>
        <p:nvSpPr>
          <p:cNvPr id="15" name="Tijdelijke aanduiding voor voettekst 4"/>
          <p:cNvSpPr>
            <a:spLocks noGrp="1"/>
          </p:cNvSpPr>
          <p:nvPr>
            <p:ph type="ftr" sz="quarter" idx="12"/>
          </p:nvPr>
        </p:nvSpPr>
        <p:spPr/>
        <p:txBody>
          <a:bodyPr/>
          <a:lstStyle>
            <a:lvl1pPr>
              <a:defRPr/>
            </a:lvl1pPr>
          </a:lstStyle>
          <a:p>
            <a:endParaRPr lang="nl-NL" altLang="nl-NL"/>
          </a:p>
        </p:txBody>
      </p:sp>
    </p:spTree>
    <p:extLst>
      <p:ext uri="{BB962C8B-B14F-4D97-AF65-F5344CB8AC3E}">
        <p14:creationId xmlns:p14="http://schemas.microsoft.com/office/powerpoint/2010/main" val="18273363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lang="nl-NL"/>
              <a:t>Klik om de stijl te bewerken</a:t>
            </a:r>
            <a:endParaRPr lang="en-US"/>
          </a:p>
        </p:txBody>
      </p:sp>
      <p:sp>
        <p:nvSpPr>
          <p:cNvPr id="8" name="Tijdelijke aanduiding voor inhoud 7"/>
          <p:cNvSpPr>
            <a:spLocks noGrp="1"/>
          </p:cNvSpPr>
          <p:nvPr>
            <p:ph sz="quarter" idx="1"/>
          </p:nvPr>
        </p:nvSpPr>
        <p:spPr>
          <a:xfrm>
            <a:off x="301752" y="1527048"/>
            <a:ext cx="8503920" cy="4572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fld id="{0B4F424C-8BF6-9E4F-94A0-256D6B048382}" type="datetimeFigureOut">
              <a:rPr lang="nl-NL" altLang="nl-NL"/>
              <a:pPr/>
              <a:t>27-11-17</a:t>
            </a:fld>
            <a:endParaRPr lang="nl-NL" altLang="nl-NL"/>
          </a:p>
        </p:txBody>
      </p:sp>
      <p:sp>
        <p:nvSpPr>
          <p:cNvPr id="5" name="Tijdelijke aanduiding voor voettekst 4"/>
          <p:cNvSpPr>
            <a:spLocks noGrp="1"/>
          </p:cNvSpPr>
          <p:nvPr>
            <p:ph type="ftr" sz="quarter" idx="11"/>
          </p:nvPr>
        </p:nvSpPr>
        <p:spPr/>
        <p:txBody>
          <a:bodyPr/>
          <a:lstStyle>
            <a:lvl1pPr>
              <a:defRPr/>
            </a:lvl1pPr>
          </a:lstStyle>
          <a:p>
            <a:endParaRPr lang="nl-NL" altLang="nl-NL"/>
          </a:p>
        </p:txBody>
      </p:sp>
      <p:sp>
        <p:nvSpPr>
          <p:cNvPr id="6" name="Tijdelijke aanduiding voor dianummer 5"/>
          <p:cNvSpPr>
            <a:spLocks noGrp="1"/>
          </p:cNvSpPr>
          <p:nvPr>
            <p:ph type="sldNum" sz="quarter" idx="12"/>
          </p:nvPr>
        </p:nvSpPr>
        <p:spPr>
          <a:xfrm>
            <a:off x="4362450" y="1027113"/>
            <a:ext cx="457200" cy="441325"/>
          </a:xfrm>
        </p:spPr>
        <p:txBody>
          <a:bodyPr/>
          <a:lstStyle>
            <a:lvl1pPr>
              <a:defRPr/>
            </a:lvl1pPr>
          </a:lstStyle>
          <a:p>
            <a:fld id="{2811EEE5-0B58-054B-A357-47D086299810}" type="slidenum">
              <a:rPr lang="nl-NL" altLang="nl-NL"/>
              <a:pPr/>
              <a:t>‹nr.›</a:t>
            </a:fld>
            <a:endParaRPr lang="nl-NL" altLang="nl-NL"/>
          </a:p>
        </p:txBody>
      </p:sp>
    </p:spTree>
    <p:extLst>
      <p:ext uri="{BB962C8B-B14F-4D97-AF65-F5344CB8AC3E}">
        <p14:creationId xmlns:p14="http://schemas.microsoft.com/office/powerpoint/2010/main" val="19117599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Rechthoek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5" name="Rechthoek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6" name="Rechthoek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7" name="Rechthoek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8" name="Rechthoek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9" name="Rechthoek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 name="Rechthoek 9"/>
          <p:cNvSpPr>
            <a:spLocks noChangeArrowheads="1"/>
          </p:cNvSpPr>
          <p:nvPr/>
        </p:nvSpPr>
        <p:spPr bwMode="auto">
          <a:xfrm>
            <a:off x="146050" y="6391275"/>
            <a:ext cx="8832850" cy="309563"/>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1" name="Rechthoek 10"/>
          <p:cNvSpPr>
            <a:spLocks noChangeArrowheads="1"/>
          </p:cNvSpPr>
          <p:nvPr/>
        </p:nvSpPr>
        <p:spPr bwMode="auto">
          <a:xfrm>
            <a:off x="152400" y="152400"/>
            <a:ext cx="8832850" cy="6546850"/>
          </a:xfrm>
          <a:prstGeom prst="rect">
            <a:avLst/>
          </a:prstGeom>
          <a:noFill/>
          <a:ln w="9525">
            <a:solidFill>
              <a:srgbClr val="7B98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2" name="Rechte verbindingslijn 11"/>
          <p:cNvSpPr>
            <a:spLocks noChangeShapeType="1"/>
          </p:cNvSpPr>
          <p:nvPr/>
        </p:nvSpPr>
        <p:spPr bwMode="auto">
          <a:xfrm>
            <a:off x="152400" y="2438400"/>
            <a:ext cx="8832850" cy="0"/>
          </a:xfrm>
          <a:prstGeom prst="line">
            <a:avLst/>
          </a:prstGeom>
          <a:noFill/>
          <a:ln w="11430">
            <a:solidFill>
              <a:srgbClr val="7B9899"/>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3" name="Ovaal 12"/>
          <p:cNvSpPr>
            <a:spLocks noChangeArrowheads="1"/>
          </p:cNvSpPr>
          <p:nvPr/>
        </p:nvSpPr>
        <p:spPr bwMode="auto">
          <a:xfrm>
            <a:off x="4267200" y="2114550"/>
            <a:ext cx="609600" cy="609600"/>
          </a:xfrm>
          <a:prstGeom prst="ellipse">
            <a:avLst/>
          </a:prstGeom>
          <a:solidFill>
            <a:srgbClr val="FFFFFF"/>
          </a:solidFill>
          <a:ln>
            <a:noFill/>
          </a:ln>
          <a:extLst>
            <a:ext uri="{91240B29-F687-4F45-9708-019B960494DF}">
              <a14:hiddenLine xmlns:a14="http://schemas.microsoft.com/office/drawing/2010/main" w="15875" cap="rnd">
                <a:solidFill>
                  <a:srgbClr val="000000"/>
                </a:solidFill>
                <a:round/>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4" name="Ovaal 13"/>
          <p:cNvSpPr>
            <a:spLocks noChangeArrowheads="1"/>
          </p:cNvSpPr>
          <p:nvPr/>
        </p:nvSpPr>
        <p:spPr bwMode="auto">
          <a:xfrm>
            <a:off x="4362450" y="2209800"/>
            <a:ext cx="419100" cy="420688"/>
          </a:xfrm>
          <a:prstGeom prst="ellipse">
            <a:avLst/>
          </a:prstGeom>
          <a:solidFill>
            <a:srgbClr val="FFFFFF"/>
          </a:solidFill>
          <a:ln w="50800" cap="rnd" cmpd="dbl">
            <a:solidFill>
              <a:srgbClr val="7B9899"/>
            </a:solidFill>
            <a:round/>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3" name="Tijdelijke aanduiding voor tekst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a:t>Klik om de modelstijlen te bewerken</a:t>
            </a:r>
          </a:p>
        </p:txBody>
      </p:sp>
      <p:sp>
        <p:nvSpPr>
          <p:cNvPr id="2" name="Titel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nl-NL"/>
              <a:t>Klik om de stijl te bewerken</a:t>
            </a:r>
            <a:endParaRPr lang="en-US"/>
          </a:p>
        </p:txBody>
      </p:sp>
      <p:sp>
        <p:nvSpPr>
          <p:cNvPr id="15" name="Tijdelijke aanduiding voor voettekst 4"/>
          <p:cNvSpPr>
            <a:spLocks noGrp="1"/>
          </p:cNvSpPr>
          <p:nvPr>
            <p:ph type="ftr" sz="quarter" idx="10"/>
          </p:nvPr>
        </p:nvSpPr>
        <p:spPr/>
        <p:txBody>
          <a:bodyPr/>
          <a:lstStyle>
            <a:lvl1pPr>
              <a:defRPr/>
            </a:lvl1pPr>
          </a:lstStyle>
          <a:p>
            <a:endParaRPr lang="nl-NL" altLang="nl-NL"/>
          </a:p>
        </p:txBody>
      </p:sp>
      <p:sp>
        <p:nvSpPr>
          <p:cNvPr id="16" name="Tijdelijke aanduiding voor datum 3"/>
          <p:cNvSpPr>
            <a:spLocks noGrp="1"/>
          </p:cNvSpPr>
          <p:nvPr>
            <p:ph type="dt" sz="half" idx="11"/>
          </p:nvPr>
        </p:nvSpPr>
        <p:spPr/>
        <p:txBody>
          <a:bodyPr/>
          <a:lstStyle>
            <a:lvl1pPr>
              <a:defRPr/>
            </a:lvl1pPr>
          </a:lstStyle>
          <a:p>
            <a:fld id="{F9B9A502-F552-EF46-B2D9-80E7989FEA05}" type="datetimeFigureOut">
              <a:rPr lang="nl-NL" altLang="nl-NL"/>
              <a:pPr/>
              <a:t>27-11-17</a:t>
            </a:fld>
            <a:endParaRPr lang="nl-NL" altLang="nl-NL"/>
          </a:p>
        </p:txBody>
      </p:sp>
      <p:sp>
        <p:nvSpPr>
          <p:cNvPr id="17" name="Tijdelijke aanduiding voor dianummer 5"/>
          <p:cNvSpPr>
            <a:spLocks noGrp="1"/>
          </p:cNvSpPr>
          <p:nvPr>
            <p:ph type="sldNum" sz="quarter" idx="12"/>
          </p:nvPr>
        </p:nvSpPr>
        <p:spPr>
          <a:xfrm>
            <a:off x="4343400" y="2198688"/>
            <a:ext cx="457200" cy="441325"/>
          </a:xfrm>
        </p:spPr>
        <p:txBody>
          <a:bodyPr/>
          <a:lstStyle>
            <a:lvl1pPr>
              <a:defRPr/>
            </a:lvl1pPr>
          </a:lstStyle>
          <a:p>
            <a:fld id="{6E6F6223-36D9-144D-AD8B-100AF74C65A8}" type="slidenum">
              <a:rPr lang="nl-NL" altLang="nl-NL"/>
              <a:pPr/>
              <a:t>‹nr.›</a:t>
            </a:fld>
            <a:endParaRPr lang="nl-NL" altLang="nl-NL"/>
          </a:p>
        </p:txBody>
      </p:sp>
    </p:spTree>
    <p:extLst>
      <p:ext uri="{BB962C8B-B14F-4D97-AF65-F5344CB8AC3E}">
        <p14:creationId xmlns:p14="http://schemas.microsoft.com/office/powerpoint/2010/main" val="7492418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Rechte verbindingslijn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2" name="Titel 1"/>
          <p:cNvSpPr>
            <a:spLocks noGrp="1"/>
          </p:cNvSpPr>
          <p:nvPr>
            <p:ph type="title"/>
          </p:nvPr>
        </p:nvSpPr>
        <p:spPr>
          <a:xfrm>
            <a:off x="301752" y="228600"/>
            <a:ext cx="8534400" cy="758952"/>
          </a:xfrm>
        </p:spPr>
        <p:txBody>
          <a:bodyPr/>
          <a:lstStyle/>
          <a:p>
            <a:r>
              <a:rPr lang="nl-NL"/>
              <a:t>Klik om de stijl te bewerken</a:t>
            </a:r>
            <a:endParaRPr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datum 4"/>
          <p:cNvSpPr>
            <a:spLocks noGrp="1"/>
          </p:cNvSpPr>
          <p:nvPr>
            <p:ph type="dt" sz="half" idx="10"/>
          </p:nvPr>
        </p:nvSpPr>
        <p:spPr>
          <a:xfrm>
            <a:off x="5791200" y="6410325"/>
            <a:ext cx="3044825" cy="365125"/>
          </a:xfrm>
        </p:spPr>
        <p:txBody>
          <a:bodyPr/>
          <a:lstStyle>
            <a:lvl1pPr>
              <a:defRPr/>
            </a:lvl1pPr>
          </a:lstStyle>
          <a:p>
            <a:fld id="{FE4BCA6E-4124-584E-B2E6-85850423FD69}" type="datetimeFigureOut">
              <a:rPr lang="nl-NL" altLang="nl-NL"/>
              <a:pPr/>
              <a:t>27-11-17</a:t>
            </a:fld>
            <a:endParaRPr lang="nl-NL" altLang="nl-NL"/>
          </a:p>
        </p:txBody>
      </p:sp>
      <p:sp>
        <p:nvSpPr>
          <p:cNvPr id="7" name="Tijdelijke aanduiding voor voettekst 5"/>
          <p:cNvSpPr>
            <a:spLocks noGrp="1"/>
          </p:cNvSpPr>
          <p:nvPr>
            <p:ph type="ftr" sz="quarter" idx="11"/>
          </p:nvPr>
        </p:nvSpPr>
        <p:spPr/>
        <p:txBody>
          <a:bodyPr/>
          <a:lstStyle>
            <a:lvl1pPr>
              <a:defRPr/>
            </a:lvl1pPr>
          </a:lstStyle>
          <a:p>
            <a:endParaRPr lang="nl-NL" altLang="nl-NL"/>
          </a:p>
        </p:txBody>
      </p:sp>
      <p:sp>
        <p:nvSpPr>
          <p:cNvPr id="8" name="Tijdelijke aanduiding voor dianummer 6"/>
          <p:cNvSpPr>
            <a:spLocks noGrp="1"/>
          </p:cNvSpPr>
          <p:nvPr>
            <p:ph type="sldNum" sz="quarter" idx="12"/>
          </p:nvPr>
        </p:nvSpPr>
        <p:spPr/>
        <p:txBody>
          <a:bodyPr/>
          <a:lstStyle>
            <a:lvl1pPr>
              <a:defRPr/>
            </a:lvl1pPr>
          </a:lstStyle>
          <a:p>
            <a:fld id="{5AA7A093-B3C1-3041-84BF-8C3F0C45809A}" type="slidenum">
              <a:rPr lang="nl-NL" altLang="nl-NL"/>
              <a:pPr/>
              <a:t>‹nr.›</a:t>
            </a:fld>
            <a:endParaRPr lang="nl-NL" altLang="nl-NL"/>
          </a:p>
        </p:txBody>
      </p:sp>
    </p:spTree>
    <p:extLst>
      <p:ext uri="{BB962C8B-B14F-4D97-AF65-F5344CB8AC3E}">
        <p14:creationId xmlns:p14="http://schemas.microsoft.com/office/powerpoint/2010/main" val="13780686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Rechte verbindingslijn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8" name="Rechthoek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9" name="Rechthoek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 name="Rechthoek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1" name="Rechthoek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2" name="Rechthoek 11"/>
          <p:cNvSpPr>
            <a:spLocks noChangeArrowheads="1"/>
          </p:cNvSpPr>
          <p:nvPr/>
        </p:nvSpPr>
        <p:spPr bwMode="auto">
          <a:xfrm>
            <a:off x="152400" y="1371600"/>
            <a:ext cx="8832850" cy="914400"/>
          </a:xfrm>
          <a:prstGeom prst="rect">
            <a:avLst/>
          </a:prstGeom>
          <a:solidFill>
            <a:schemeClr val="accent1"/>
          </a:solidFill>
          <a:ln>
            <a:noFill/>
          </a:ln>
          <a:extLst>
            <a:ext uri="{91240B29-F687-4F45-9708-019B960494DF}">
              <a14:hiddenLine xmlns:a14="http://schemas.microsoft.com/office/drawing/2010/main" w="15875" cap="rnd">
                <a:solidFill>
                  <a:srgbClr val="000000"/>
                </a:solidFill>
                <a:miter lim="800000"/>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3" name="Rechthoek 12"/>
          <p:cNvSpPr>
            <a:spLocks noChangeArrowheads="1"/>
          </p:cNvSpPr>
          <p:nvPr/>
        </p:nvSpPr>
        <p:spPr bwMode="auto">
          <a:xfrm>
            <a:off x="146050" y="6391275"/>
            <a:ext cx="8832850" cy="311150"/>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4" name="Rechte verbindingslijn 13"/>
          <p:cNvSpPr>
            <a:spLocks noChangeShapeType="1"/>
          </p:cNvSpPr>
          <p:nvPr/>
        </p:nvSpPr>
        <p:spPr bwMode="auto">
          <a:xfrm>
            <a:off x="152400" y="1279525"/>
            <a:ext cx="8832850" cy="0"/>
          </a:xfrm>
          <a:prstGeom prst="line">
            <a:avLst/>
          </a:prstGeom>
          <a:noFill/>
          <a:ln w="11430">
            <a:solidFill>
              <a:srgbClr val="7B9899"/>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5" name="Rechthoek 14"/>
          <p:cNvSpPr>
            <a:spLocks noChangeArrowheads="1"/>
          </p:cNvSpPr>
          <p:nvPr/>
        </p:nvSpPr>
        <p:spPr bwMode="auto">
          <a:xfrm>
            <a:off x="152400" y="155575"/>
            <a:ext cx="8832850" cy="6546850"/>
          </a:xfrm>
          <a:prstGeom prst="rect">
            <a:avLst/>
          </a:prstGeom>
          <a:noFill/>
          <a:ln w="9525">
            <a:solidFill>
              <a:srgbClr val="7B98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6" name="Ovaal 15"/>
          <p:cNvSpPr>
            <a:spLocks noChangeArrowheads="1"/>
          </p:cNvSpPr>
          <p:nvPr/>
        </p:nvSpPr>
        <p:spPr bwMode="auto">
          <a:xfrm>
            <a:off x="4267200" y="955675"/>
            <a:ext cx="609600" cy="609600"/>
          </a:xfrm>
          <a:prstGeom prst="ellipse">
            <a:avLst/>
          </a:prstGeom>
          <a:solidFill>
            <a:srgbClr val="FFFFFF"/>
          </a:solidFill>
          <a:ln>
            <a:noFill/>
          </a:ln>
          <a:extLst>
            <a:ext uri="{91240B29-F687-4F45-9708-019B960494DF}">
              <a14:hiddenLine xmlns:a14="http://schemas.microsoft.com/office/drawing/2010/main" w="15875" cap="rnd">
                <a:solidFill>
                  <a:srgbClr val="000000"/>
                </a:solidFill>
                <a:round/>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7" name="Ovaal 16"/>
          <p:cNvSpPr>
            <a:spLocks noChangeArrowheads="1"/>
          </p:cNvSpPr>
          <p:nvPr/>
        </p:nvSpPr>
        <p:spPr bwMode="auto">
          <a:xfrm>
            <a:off x="4362450" y="1050925"/>
            <a:ext cx="419100" cy="420688"/>
          </a:xfrm>
          <a:prstGeom prst="ellipse">
            <a:avLst/>
          </a:prstGeom>
          <a:solidFill>
            <a:srgbClr val="FFFFFF"/>
          </a:solidFill>
          <a:ln w="50800" cap="rnd" cmpd="dbl">
            <a:solidFill>
              <a:srgbClr val="7B9899"/>
            </a:solidFill>
            <a:round/>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24" name="Tijdelijke aanduiding voor inhoud 23"/>
          <p:cNvSpPr>
            <a:spLocks noGrp="1"/>
          </p:cNvSpPr>
          <p:nvPr>
            <p:ph sz="quarter" idx="2"/>
          </p:nvPr>
        </p:nvSpPr>
        <p:spPr>
          <a:xfrm>
            <a:off x="301752" y="2471383"/>
            <a:ext cx="4041648" cy="38184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6" name="Tijdelijke aanduiding voor inhoud 25"/>
          <p:cNvSpPr>
            <a:spLocks noGrp="1"/>
          </p:cNvSpPr>
          <p:nvPr>
            <p:ph sz="quarter" idx="4"/>
          </p:nvPr>
        </p:nvSpPr>
        <p:spPr>
          <a:xfrm>
            <a:off x="4800600" y="2471383"/>
            <a:ext cx="4038600" cy="382219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3" name="Titel 22"/>
          <p:cNvSpPr>
            <a:spLocks noGrp="1"/>
          </p:cNvSpPr>
          <p:nvPr>
            <p:ph type="title"/>
          </p:nvPr>
        </p:nvSpPr>
        <p:spPr/>
        <p:txBody>
          <a:bodyPr rtlCol="0"/>
          <a:lstStyle/>
          <a:p>
            <a:r>
              <a:rPr lang="nl-NL"/>
              <a:t>Klik om de stijl te bewerken</a:t>
            </a:r>
            <a:endParaRPr lang="en-US"/>
          </a:p>
        </p:txBody>
      </p:sp>
      <p:sp>
        <p:nvSpPr>
          <p:cNvPr id="18" name="Tijdelijke aanduiding voor datum 6"/>
          <p:cNvSpPr>
            <a:spLocks noGrp="1"/>
          </p:cNvSpPr>
          <p:nvPr>
            <p:ph type="dt" sz="half" idx="10"/>
          </p:nvPr>
        </p:nvSpPr>
        <p:spPr/>
        <p:txBody>
          <a:bodyPr/>
          <a:lstStyle>
            <a:lvl1pPr>
              <a:defRPr/>
            </a:lvl1pPr>
          </a:lstStyle>
          <a:p>
            <a:fld id="{72C3151F-D756-CD42-B212-9A931D5C064B}" type="datetimeFigureOut">
              <a:rPr lang="nl-NL" altLang="nl-NL"/>
              <a:pPr/>
              <a:t>27-11-17</a:t>
            </a:fld>
            <a:endParaRPr lang="nl-NL" altLang="nl-NL"/>
          </a:p>
        </p:txBody>
      </p:sp>
      <p:sp>
        <p:nvSpPr>
          <p:cNvPr id="19" name="Tijdelijke aanduiding voor voettekst 7"/>
          <p:cNvSpPr>
            <a:spLocks noGrp="1"/>
          </p:cNvSpPr>
          <p:nvPr>
            <p:ph type="ftr" sz="quarter" idx="11"/>
          </p:nvPr>
        </p:nvSpPr>
        <p:spPr>
          <a:xfrm>
            <a:off x="304800" y="6410325"/>
            <a:ext cx="3581400" cy="365125"/>
          </a:xfrm>
        </p:spPr>
        <p:txBody>
          <a:bodyPr/>
          <a:lstStyle>
            <a:lvl1pPr>
              <a:defRPr/>
            </a:lvl1pPr>
          </a:lstStyle>
          <a:p>
            <a:endParaRPr lang="nl-NL" altLang="nl-NL"/>
          </a:p>
        </p:txBody>
      </p:sp>
      <p:sp>
        <p:nvSpPr>
          <p:cNvPr id="20" name="Tijdelijke aanduiding voor dianummer 8"/>
          <p:cNvSpPr>
            <a:spLocks noGrp="1"/>
          </p:cNvSpPr>
          <p:nvPr>
            <p:ph type="sldNum" sz="quarter" idx="12"/>
          </p:nvPr>
        </p:nvSpPr>
        <p:spPr>
          <a:xfrm>
            <a:off x="4343400" y="1042988"/>
            <a:ext cx="457200" cy="441325"/>
          </a:xfrm>
        </p:spPr>
        <p:txBody>
          <a:bodyPr/>
          <a:lstStyle>
            <a:lvl1pPr>
              <a:defRPr/>
            </a:lvl1pPr>
          </a:lstStyle>
          <a:p>
            <a:fld id="{1B40376B-421D-E849-890A-9F1AFCAE382E}" type="slidenum">
              <a:rPr lang="nl-NL" altLang="nl-NL"/>
              <a:pPr/>
              <a:t>‹nr.›</a:t>
            </a:fld>
            <a:endParaRPr lang="nl-NL" altLang="nl-NL"/>
          </a:p>
        </p:txBody>
      </p:sp>
    </p:spTree>
    <p:extLst>
      <p:ext uri="{BB962C8B-B14F-4D97-AF65-F5344CB8AC3E}">
        <p14:creationId xmlns:p14="http://schemas.microsoft.com/office/powerpoint/2010/main" val="4299917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fld id="{C6D887C6-5D05-4848-9DC8-C3CC33222BB8}" type="datetimeFigureOut">
              <a:rPr lang="nl-NL" altLang="nl-NL"/>
              <a:pPr/>
              <a:t>27-11-17</a:t>
            </a:fld>
            <a:endParaRPr lang="nl-NL" altLang="nl-NL"/>
          </a:p>
        </p:txBody>
      </p:sp>
      <p:sp>
        <p:nvSpPr>
          <p:cNvPr id="4" name="Tijdelijke aanduiding voor voettekst 3"/>
          <p:cNvSpPr>
            <a:spLocks noGrp="1"/>
          </p:cNvSpPr>
          <p:nvPr>
            <p:ph type="ftr" sz="quarter" idx="11"/>
          </p:nvPr>
        </p:nvSpPr>
        <p:spPr/>
        <p:txBody>
          <a:bodyPr/>
          <a:lstStyle>
            <a:lvl1pPr>
              <a:defRPr/>
            </a:lvl1pPr>
          </a:lstStyle>
          <a:p>
            <a:endParaRPr lang="nl-NL" altLang="nl-NL"/>
          </a:p>
        </p:txBody>
      </p:sp>
      <p:sp>
        <p:nvSpPr>
          <p:cNvPr id="5" name="Tijdelijke aanduiding voor dianummer 4"/>
          <p:cNvSpPr>
            <a:spLocks noGrp="1"/>
          </p:cNvSpPr>
          <p:nvPr>
            <p:ph type="sldNum" sz="quarter" idx="12"/>
          </p:nvPr>
        </p:nvSpPr>
        <p:spPr>
          <a:xfrm>
            <a:off x="4343400" y="1036638"/>
            <a:ext cx="457200" cy="441325"/>
          </a:xfrm>
        </p:spPr>
        <p:txBody>
          <a:bodyPr/>
          <a:lstStyle>
            <a:lvl1pPr>
              <a:defRPr/>
            </a:lvl1pPr>
          </a:lstStyle>
          <a:p>
            <a:fld id="{C3F548B3-51BD-2743-9BF7-F2B47D4F5127}" type="slidenum">
              <a:rPr lang="nl-NL" altLang="nl-NL"/>
              <a:pPr/>
              <a:t>‹nr.›</a:t>
            </a:fld>
            <a:endParaRPr lang="nl-NL" altLang="nl-NL"/>
          </a:p>
        </p:txBody>
      </p:sp>
    </p:spTree>
    <p:extLst>
      <p:ext uri="{BB962C8B-B14F-4D97-AF65-F5344CB8AC3E}">
        <p14:creationId xmlns:p14="http://schemas.microsoft.com/office/powerpoint/2010/main" val="98290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hthoek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3" name="Rechthoek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4" name="Rechthoek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5" name="Rechthoek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6" name="Rechthoek 5"/>
          <p:cNvSpPr>
            <a:spLocks noChangeArrowheads="1"/>
          </p:cNvSpPr>
          <p:nvPr/>
        </p:nvSpPr>
        <p:spPr bwMode="auto">
          <a:xfrm>
            <a:off x="146050" y="6391275"/>
            <a:ext cx="8832850" cy="309563"/>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7" name="Rechthoek 6"/>
          <p:cNvSpPr>
            <a:spLocks noChangeArrowheads="1"/>
          </p:cNvSpPr>
          <p:nvPr/>
        </p:nvSpPr>
        <p:spPr bwMode="auto">
          <a:xfrm>
            <a:off x="152400" y="158750"/>
            <a:ext cx="8832850" cy="6546850"/>
          </a:xfrm>
          <a:prstGeom prst="rect">
            <a:avLst/>
          </a:prstGeom>
          <a:noFill/>
          <a:ln w="9525">
            <a:solidFill>
              <a:srgbClr val="7B98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8" name="Tijdelijke aanduiding voor datum 1"/>
          <p:cNvSpPr>
            <a:spLocks noGrp="1"/>
          </p:cNvSpPr>
          <p:nvPr>
            <p:ph type="dt" sz="half" idx="10"/>
          </p:nvPr>
        </p:nvSpPr>
        <p:spPr/>
        <p:txBody>
          <a:bodyPr/>
          <a:lstStyle>
            <a:lvl1pPr>
              <a:defRPr/>
            </a:lvl1pPr>
          </a:lstStyle>
          <a:p>
            <a:fld id="{DAFE31F3-558F-D044-A385-071A8C72FFF2}" type="datetimeFigureOut">
              <a:rPr lang="nl-NL" altLang="nl-NL"/>
              <a:pPr/>
              <a:t>27-11-17</a:t>
            </a:fld>
            <a:endParaRPr lang="nl-NL" altLang="nl-NL"/>
          </a:p>
        </p:txBody>
      </p:sp>
      <p:sp>
        <p:nvSpPr>
          <p:cNvPr id="9" name="Tijdelijke aanduiding voor voettekst 2"/>
          <p:cNvSpPr>
            <a:spLocks noGrp="1"/>
          </p:cNvSpPr>
          <p:nvPr>
            <p:ph type="ftr" sz="quarter" idx="11"/>
          </p:nvPr>
        </p:nvSpPr>
        <p:spPr/>
        <p:txBody>
          <a:bodyPr/>
          <a:lstStyle>
            <a:lvl1pPr>
              <a:defRPr/>
            </a:lvl1pPr>
          </a:lstStyle>
          <a:p>
            <a:endParaRPr lang="nl-NL" altLang="nl-NL"/>
          </a:p>
        </p:txBody>
      </p:sp>
      <p:sp>
        <p:nvSpPr>
          <p:cNvPr id="10" name="Tijdelijke aanduiding voor dianumm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07A81BCB-274B-6746-A46C-51B69FE0A43E}" type="slidenum">
              <a:rPr lang="nl-NL" altLang="nl-NL"/>
              <a:pPr/>
              <a:t>‹nr.›</a:t>
            </a:fld>
            <a:endParaRPr lang="nl-NL" altLang="nl-NL"/>
          </a:p>
        </p:txBody>
      </p:sp>
    </p:spTree>
    <p:extLst>
      <p:ext uri="{BB962C8B-B14F-4D97-AF65-F5344CB8AC3E}">
        <p14:creationId xmlns:p14="http://schemas.microsoft.com/office/powerpoint/2010/main" val="13549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5" name="Rechthoek 4"/>
          <p:cNvSpPr>
            <a:spLocks noChangeArrowheads="1"/>
          </p:cNvSpPr>
          <p:nvPr/>
        </p:nvSpPr>
        <p:spPr bwMode="auto">
          <a:xfrm>
            <a:off x="152400" y="152400"/>
            <a:ext cx="8832850" cy="304800"/>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6" name="Rechthoek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7" name="Rechthoek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8" name="Rechthoek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9" name="Rechthoek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 name="Rechthoek 9"/>
          <p:cNvSpPr>
            <a:spLocks noChangeArrowheads="1"/>
          </p:cNvSpPr>
          <p:nvPr/>
        </p:nvSpPr>
        <p:spPr bwMode="auto">
          <a:xfrm>
            <a:off x="152400" y="609600"/>
            <a:ext cx="2743200" cy="5867400"/>
          </a:xfrm>
          <a:prstGeom prst="rect">
            <a:avLst/>
          </a:prstGeom>
          <a:solidFill>
            <a:schemeClr val="accent1"/>
          </a:solidFill>
          <a:ln>
            <a:noFill/>
          </a:ln>
          <a:extLst>
            <a:ext uri="{91240B29-F687-4F45-9708-019B960494DF}">
              <a14:hiddenLine xmlns:a14="http://schemas.microsoft.com/office/drawing/2010/main" w="15875" cap="rnd">
                <a:solidFill>
                  <a:srgbClr val="000000"/>
                </a:solidFill>
                <a:miter lim="800000"/>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1" name="Rechthoek 10"/>
          <p:cNvSpPr>
            <a:spLocks noChangeArrowheads="1"/>
          </p:cNvSpPr>
          <p:nvPr/>
        </p:nvSpPr>
        <p:spPr bwMode="auto">
          <a:xfrm>
            <a:off x="152400" y="152400"/>
            <a:ext cx="8832850" cy="6546850"/>
          </a:xfrm>
          <a:prstGeom prst="rect">
            <a:avLst/>
          </a:prstGeom>
          <a:noFill/>
          <a:ln w="9525">
            <a:solidFill>
              <a:srgbClr val="7B98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2" name="Rechte verbindingslijn 11"/>
          <p:cNvSpPr>
            <a:spLocks noChangeShapeType="1"/>
          </p:cNvSpPr>
          <p:nvPr/>
        </p:nvSpPr>
        <p:spPr bwMode="auto">
          <a:xfrm>
            <a:off x="152400" y="533400"/>
            <a:ext cx="8832850" cy="0"/>
          </a:xfrm>
          <a:prstGeom prst="line">
            <a:avLst/>
          </a:prstGeom>
          <a:noFill/>
          <a:ln w="11430">
            <a:solidFill>
              <a:srgbClr val="7B9899"/>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3" name="Ovaal 12"/>
          <p:cNvSpPr>
            <a:spLocks noChangeArrowheads="1"/>
          </p:cNvSpPr>
          <p:nvPr/>
        </p:nvSpPr>
        <p:spPr bwMode="auto">
          <a:xfrm>
            <a:off x="1295400" y="228600"/>
            <a:ext cx="609600" cy="609600"/>
          </a:xfrm>
          <a:prstGeom prst="ellipse">
            <a:avLst/>
          </a:prstGeom>
          <a:solidFill>
            <a:srgbClr val="FFFFFF"/>
          </a:solidFill>
          <a:ln>
            <a:noFill/>
          </a:ln>
          <a:extLst>
            <a:ext uri="{91240B29-F687-4F45-9708-019B960494DF}">
              <a14:hiddenLine xmlns:a14="http://schemas.microsoft.com/office/drawing/2010/main" w="15875" cap="rnd">
                <a:solidFill>
                  <a:srgbClr val="000000"/>
                </a:solidFill>
                <a:round/>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4" name="Ovaal 13"/>
          <p:cNvSpPr>
            <a:spLocks noChangeArrowheads="1"/>
          </p:cNvSpPr>
          <p:nvPr/>
        </p:nvSpPr>
        <p:spPr bwMode="auto">
          <a:xfrm>
            <a:off x="1390650" y="323850"/>
            <a:ext cx="419100" cy="419100"/>
          </a:xfrm>
          <a:prstGeom prst="ellipse">
            <a:avLst/>
          </a:prstGeom>
          <a:solidFill>
            <a:srgbClr val="FFFFFF"/>
          </a:solidFill>
          <a:ln w="50800" cap="rnd" cmpd="dbl">
            <a:solidFill>
              <a:srgbClr val="7B9899"/>
            </a:solidFill>
            <a:round/>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5" name="Rechthoek 14"/>
          <p:cNvSpPr>
            <a:spLocks noChangeArrowheads="1"/>
          </p:cNvSpPr>
          <p:nvPr/>
        </p:nvSpPr>
        <p:spPr bwMode="auto">
          <a:xfrm>
            <a:off x="149225" y="6388100"/>
            <a:ext cx="8832850" cy="309563"/>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2" name="Titel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nl-NL"/>
              <a:t>Klik om de stijl te bewerken</a:t>
            </a:r>
            <a:endParaRPr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nl-NL"/>
              <a:t>Klik om de modelstijlen te bewerken</a:t>
            </a:r>
          </a:p>
        </p:txBody>
      </p:sp>
      <p:sp>
        <p:nvSpPr>
          <p:cNvPr id="20" name="Tijdelijke aanduiding voor inhoud 19"/>
          <p:cNvSpPr>
            <a:spLocks noGrp="1"/>
          </p:cNvSpPr>
          <p:nvPr>
            <p:ph sz="quarter" idx="1"/>
          </p:nvPr>
        </p:nvSpPr>
        <p:spPr>
          <a:xfrm>
            <a:off x="3124200" y="685800"/>
            <a:ext cx="5638800" cy="5410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lvl1pPr>
          </a:lstStyle>
          <a:p>
            <a:fld id="{6E8AB5D6-C469-A243-A182-8F676ECEFF4D}" type="slidenum">
              <a:rPr lang="nl-NL" altLang="nl-NL"/>
              <a:pPr/>
              <a:t>‹nr.›</a:t>
            </a:fld>
            <a:endParaRPr lang="nl-NL" altLang="nl-NL"/>
          </a:p>
        </p:txBody>
      </p:sp>
      <p:sp>
        <p:nvSpPr>
          <p:cNvPr id="17" name="Tijdelijke aanduiding voor datum 4"/>
          <p:cNvSpPr>
            <a:spLocks noGrp="1"/>
          </p:cNvSpPr>
          <p:nvPr>
            <p:ph type="dt" sz="half" idx="11"/>
          </p:nvPr>
        </p:nvSpPr>
        <p:spPr/>
        <p:txBody>
          <a:bodyPr/>
          <a:lstStyle>
            <a:lvl1pPr>
              <a:defRPr/>
            </a:lvl1pPr>
          </a:lstStyle>
          <a:p>
            <a:fld id="{8DE5D753-1921-C148-80BE-9A06FAEDD11F}" type="datetimeFigureOut">
              <a:rPr lang="nl-NL" altLang="nl-NL"/>
              <a:pPr/>
              <a:t>27-11-17</a:t>
            </a:fld>
            <a:endParaRPr lang="nl-NL" altLang="nl-NL"/>
          </a:p>
        </p:txBody>
      </p:sp>
      <p:sp>
        <p:nvSpPr>
          <p:cNvPr id="18" name="Tijdelijke aanduiding voor voettekst 5"/>
          <p:cNvSpPr>
            <a:spLocks noGrp="1"/>
          </p:cNvSpPr>
          <p:nvPr>
            <p:ph type="ftr" sz="quarter" idx="12"/>
          </p:nvPr>
        </p:nvSpPr>
        <p:spPr>
          <a:xfrm>
            <a:off x="301625" y="6410325"/>
            <a:ext cx="3382963" cy="366713"/>
          </a:xfrm>
        </p:spPr>
        <p:txBody>
          <a:bodyPr/>
          <a:lstStyle>
            <a:lvl1pPr>
              <a:defRPr/>
            </a:lvl1pPr>
          </a:lstStyle>
          <a:p>
            <a:endParaRPr lang="nl-NL" altLang="nl-NL"/>
          </a:p>
        </p:txBody>
      </p:sp>
    </p:spTree>
    <p:extLst>
      <p:ext uri="{BB962C8B-B14F-4D97-AF65-F5344CB8AC3E}">
        <p14:creationId xmlns:p14="http://schemas.microsoft.com/office/powerpoint/2010/main" val="5117023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a:off x="152400" y="533400"/>
            <a:ext cx="8832850" cy="0"/>
          </a:xfrm>
          <a:prstGeom prst="line">
            <a:avLst/>
          </a:prstGeom>
          <a:noFill/>
          <a:ln w="11430">
            <a:solidFill>
              <a:srgbClr val="7B9899"/>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6" name="Rechthoek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7" name="Rechthoek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8" name="Rechthoek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9" name="Rechthoek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 name="Rechthoek 9"/>
          <p:cNvSpPr>
            <a:spLocks noChangeArrowheads="1"/>
          </p:cNvSpPr>
          <p:nvPr/>
        </p:nvSpPr>
        <p:spPr bwMode="auto">
          <a:xfrm>
            <a:off x="152400" y="152400"/>
            <a:ext cx="8832850" cy="301625"/>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1" name="Rechthoek 10"/>
          <p:cNvSpPr>
            <a:spLocks noChangeArrowheads="1"/>
          </p:cNvSpPr>
          <p:nvPr/>
        </p:nvSpPr>
        <p:spPr bwMode="auto">
          <a:xfrm>
            <a:off x="152400" y="609600"/>
            <a:ext cx="2743200" cy="5867400"/>
          </a:xfrm>
          <a:prstGeom prst="rect">
            <a:avLst/>
          </a:prstGeom>
          <a:solidFill>
            <a:schemeClr val="accent1"/>
          </a:solidFill>
          <a:ln>
            <a:noFill/>
          </a:ln>
          <a:extLst>
            <a:ext uri="{91240B29-F687-4F45-9708-019B960494DF}">
              <a14:hiddenLine xmlns:a14="http://schemas.microsoft.com/office/drawing/2010/main" w="15875" cap="rnd">
                <a:solidFill>
                  <a:srgbClr val="000000"/>
                </a:solidFill>
                <a:miter lim="800000"/>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2" name="Rechthoek 11"/>
          <p:cNvSpPr>
            <a:spLocks noChangeArrowheads="1"/>
          </p:cNvSpPr>
          <p:nvPr/>
        </p:nvSpPr>
        <p:spPr bwMode="auto">
          <a:xfrm>
            <a:off x="152400" y="155575"/>
            <a:ext cx="8832850" cy="6546850"/>
          </a:xfrm>
          <a:prstGeom prst="rect">
            <a:avLst/>
          </a:prstGeom>
          <a:noFill/>
          <a:ln w="9525">
            <a:solidFill>
              <a:srgbClr val="7B98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3" name="Ovaal 12"/>
          <p:cNvSpPr>
            <a:spLocks noChangeArrowheads="1"/>
          </p:cNvSpPr>
          <p:nvPr/>
        </p:nvSpPr>
        <p:spPr bwMode="auto">
          <a:xfrm>
            <a:off x="1295400" y="228600"/>
            <a:ext cx="609600" cy="609600"/>
          </a:xfrm>
          <a:prstGeom prst="ellipse">
            <a:avLst/>
          </a:prstGeom>
          <a:solidFill>
            <a:srgbClr val="FFFFFF"/>
          </a:solidFill>
          <a:ln>
            <a:noFill/>
          </a:ln>
          <a:extLst>
            <a:ext uri="{91240B29-F687-4F45-9708-019B960494DF}">
              <a14:hiddenLine xmlns:a14="http://schemas.microsoft.com/office/drawing/2010/main" w="15875" cap="rnd">
                <a:solidFill>
                  <a:srgbClr val="000000"/>
                </a:solidFill>
                <a:round/>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4" name="Ovaal 13"/>
          <p:cNvSpPr>
            <a:spLocks noChangeArrowheads="1"/>
          </p:cNvSpPr>
          <p:nvPr/>
        </p:nvSpPr>
        <p:spPr bwMode="auto">
          <a:xfrm>
            <a:off x="1390650" y="323850"/>
            <a:ext cx="419100" cy="419100"/>
          </a:xfrm>
          <a:prstGeom prst="ellipse">
            <a:avLst/>
          </a:prstGeom>
          <a:solidFill>
            <a:srgbClr val="FFFFFF"/>
          </a:solidFill>
          <a:ln w="50800" cap="rnd" cmpd="dbl">
            <a:solidFill>
              <a:srgbClr val="7B9899"/>
            </a:solidFill>
            <a:round/>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5" name="Rechthoek 14"/>
          <p:cNvSpPr>
            <a:spLocks noChangeArrowheads="1"/>
          </p:cNvSpPr>
          <p:nvPr/>
        </p:nvSpPr>
        <p:spPr bwMode="auto">
          <a:xfrm>
            <a:off x="149225" y="6388100"/>
            <a:ext cx="8832850" cy="309563"/>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nl-NL"/>
              <a:t>Klik om de stijl te bewerken</a:t>
            </a:r>
            <a:endParaRPr lang="en-US"/>
          </a:p>
        </p:txBody>
      </p:sp>
      <p:sp>
        <p:nvSpPr>
          <p:cNvPr id="3" name="Tijdelijke aanduiding voor afbeelding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nl-NL" noProof="0"/>
              <a:t>Klik op het pictogram als u een afbeelding wilt toevoegen</a:t>
            </a:r>
            <a:endParaRPr lang="en-US" noProof="0"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nl-NL"/>
              <a:t>Klik om de modelstijlen te bewerken</a:t>
            </a:r>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lvl1pPr>
          </a:lstStyle>
          <a:p>
            <a:fld id="{580382C1-843E-C649-B2E8-195CB7BB783E}" type="slidenum">
              <a:rPr lang="nl-NL" altLang="nl-NL"/>
              <a:pPr/>
              <a:t>‹nr.›</a:t>
            </a:fld>
            <a:endParaRPr lang="nl-NL" altLang="nl-NL"/>
          </a:p>
        </p:txBody>
      </p:sp>
      <p:sp>
        <p:nvSpPr>
          <p:cNvPr id="17" name="Tijdelijke aanduiding voor datum 4"/>
          <p:cNvSpPr>
            <a:spLocks noGrp="1"/>
          </p:cNvSpPr>
          <p:nvPr>
            <p:ph type="dt" sz="half" idx="11"/>
          </p:nvPr>
        </p:nvSpPr>
        <p:spPr>
          <a:xfrm>
            <a:off x="5788025" y="6405563"/>
            <a:ext cx="3044825" cy="365125"/>
          </a:xfrm>
        </p:spPr>
        <p:txBody>
          <a:bodyPr/>
          <a:lstStyle>
            <a:lvl1pPr>
              <a:defRPr/>
            </a:lvl1pPr>
          </a:lstStyle>
          <a:p>
            <a:fld id="{58B5550A-5A56-2E45-9C3D-57CD820D36F0}" type="datetimeFigureOut">
              <a:rPr lang="nl-NL" altLang="nl-NL"/>
              <a:pPr/>
              <a:t>27-11-17</a:t>
            </a:fld>
            <a:endParaRPr lang="nl-NL" altLang="nl-NL"/>
          </a:p>
        </p:txBody>
      </p:sp>
      <p:sp>
        <p:nvSpPr>
          <p:cNvPr id="18" name="Tijdelijke aanduiding voor voettekst 5"/>
          <p:cNvSpPr>
            <a:spLocks noGrp="1"/>
          </p:cNvSpPr>
          <p:nvPr>
            <p:ph type="ftr" sz="quarter" idx="12"/>
          </p:nvPr>
        </p:nvSpPr>
        <p:spPr>
          <a:xfrm>
            <a:off x="301625" y="6410325"/>
            <a:ext cx="3584575" cy="366713"/>
          </a:xfrm>
        </p:spPr>
        <p:txBody>
          <a:bodyPr/>
          <a:lstStyle>
            <a:lvl1pPr>
              <a:defRPr/>
            </a:lvl1pPr>
          </a:lstStyle>
          <a:p>
            <a:endParaRPr lang="nl-NL" altLang="nl-NL"/>
          </a:p>
        </p:txBody>
      </p:sp>
    </p:spTree>
    <p:extLst>
      <p:ext uri="{BB962C8B-B14F-4D97-AF65-F5344CB8AC3E}">
        <p14:creationId xmlns:p14="http://schemas.microsoft.com/office/powerpoint/2010/main" val="20844209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sp>
        <p:nvSpPr>
          <p:cNvPr id="1026" name="Rechthoek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27" name="Rechthoek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28" name="Rechthoek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29" name="Rechthoek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9" name="Rechthoek 8"/>
          <p:cNvSpPr>
            <a:spLocks noChangeArrowheads="1"/>
          </p:cNvSpPr>
          <p:nvPr/>
        </p:nvSpPr>
        <p:spPr bwMode="auto">
          <a:xfrm>
            <a:off x="149225" y="6388100"/>
            <a:ext cx="8832850" cy="309563"/>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4" name="Tijdelijke aanduiding voor datum 13"/>
          <p:cNvSpPr>
            <a:spLocks noGrp="1"/>
          </p:cNvSpPr>
          <p:nvPr>
            <p:ph type="dt" sz="half" idx="2"/>
          </p:nvPr>
        </p:nvSpPr>
        <p:spPr bwMode="auto">
          <a:xfrm>
            <a:off x="5791200" y="6405563"/>
            <a:ext cx="3044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fld id="{6DF3732F-6AEC-5147-9846-059B86B2DE40}" type="datetimeFigureOut">
              <a:rPr lang="nl-NL" altLang="nl-NL"/>
              <a:pPr/>
              <a:t>27-11-17</a:t>
            </a:fld>
            <a:endParaRPr lang="nl-NL" altLang="nl-NL"/>
          </a:p>
        </p:txBody>
      </p:sp>
      <p:sp>
        <p:nvSpPr>
          <p:cNvPr id="3" name="Tijdelijke aanduiding voor voettekst 2"/>
          <p:cNvSpPr>
            <a:spLocks noGrp="1"/>
          </p:cNvSpPr>
          <p:nvPr>
            <p:ph type="ftr" sz="quarter" idx="3"/>
          </p:nvPr>
        </p:nvSpPr>
        <p:spPr bwMode="auto">
          <a:xfrm>
            <a:off x="304800" y="6410325"/>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Georgia" charset="0"/>
              </a:defRPr>
            </a:lvl1pPr>
          </a:lstStyle>
          <a:p>
            <a:endParaRPr lang="nl-NL" altLang="nl-NL"/>
          </a:p>
        </p:txBody>
      </p:sp>
      <p:sp>
        <p:nvSpPr>
          <p:cNvPr id="8" name="Rechthoek 7"/>
          <p:cNvSpPr>
            <a:spLocks noChangeArrowheads="1"/>
          </p:cNvSpPr>
          <p:nvPr/>
        </p:nvSpPr>
        <p:spPr bwMode="auto">
          <a:xfrm>
            <a:off x="152400" y="155575"/>
            <a:ext cx="8832850" cy="6546850"/>
          </a:xfrm>
          <a:prstGeom prst="rect">
            <a:avLst/>
          </a:prstGeom>
          <a:noFill/>
          <a:ln w="9525">
            <a:solidFill>
              <a:srgbClr val="7B98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nl-NL">
              <a:latin typeface="Georgia" charset="0"/>
            </a:endParaRPr>
          </a:p>
        </p:txBody>
      </p:sp>
      <p:sp>
        <p:nvSpPr>
          <p:cNvPr id="10" name="Rechte verbindingslijn 9"/>
          <p:cNvSpPr>
            <a:spLocks noChangeShapeType="1"/>
          </p:cNvSpPr>
          <p:nvPr/>
        </p:nvSpPr>
        <p:spPr bwMode="auto">
          <a:xfrm>
            <a:off x="152400" y="1276350"/>
            <a:ext cx="8832850" cy="0"/>
          </a:xfrm>
          <a:prstGeom prst="line">
            <a:avLst/>
          </a:prstGeom>
          <a:noFill/>
          <a:ln w="9525">
            <a:solidFill>
              <a:srgbClr val="7B9899"/>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2" name="Ovaal 11"/>
          <p:cNvSpPr>
            <a:spLocks noChangeArrowheads="1"/>
          </p:cNvSpPr>
          <p:nvPr/>
        </p:nvSpPr>
        <p:spPr bwMode="auto">
          <a:xfrm>
            <a:off x="4267200" y="955675"/>
            <a:ext cx="609600" cy="609600"/>
          </a:xfrm>
          <a:prstGeom prst="ellipse">
            <a:avLst/>
          </a:prstGeom>
          <a:solidFill>
            <a:srgbClr val="FFFFFF"/>
          </a:solidFill>
          <a:ln>
            <a:noFill/>
          </a:ln>
          <a:extLst>
            <a:ext uri="{91240B29-F687-4F45-9708-019B960494DF}">
              <a14:hiddenLine xmlns:a14="http://schemas.microsoft.com/office/drawing/2010/main" w="15875" cap="rnd">
                <a:solidFill>
                  <a:srgbClr val="000000"/>
                </a:solidFill>
                <a:round/>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15" name="Ovaal 14"/>
          <p:cNvSpPr>
            <a:spLocks noChangeArrowheads="1"/>
          </p:cNvSpPr>
          <p:nvPr/>
        </p:nvSpPr>
        <p:spPr bwMode="auto">
          <a:xfrm>
            <a:off x="4362450" y="1050925"/>
            <a:ext cx="419100" cy="420688"/>
          </a:xfrm>
          <a:prstGeom prst="ellipse">
            <a:avLst/>
          </a:prstGeom>
          <a:solidFill>
            <a:srgbClr val="FFFFFF"/>
          </a:solidFill>
          <a:ln w="50800" cap="rnd" cmpd="dbl">
            <a:solidFill>
              <a:srgbClr val="7B9899"/>
            </a:solidFill>
            <a:round/>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nl-NL">
              <a:solidFill>
                <a:srgbClr val="FFFFFF"/>
              </a:solidFill>
              <a:latin typeface="Georgia" charset="0"/>
            </a:endParaRPr>
          </a:p>
        </p:txBody>
      </p:sp>
      <p:sp>
        <p:nvSpPr>
          <p:cNvPr id="23" name="Tijdelijke aanduiding voor dianummer 22"/>
          <p:cNvSpPr>
            <a:spLocks noGrp="1"/>
          </p:cNvSpPr>
          <p:nvPr>
            <p:ph type="sldNum" sz="quarter" idx="4"/>
          </p:nvPr>
        </p:nvSpPr>
        <p:spPr bwMode="auto">
          <a:xfrm>
            <a:off x="4343400" y="10398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5720" tIns="45720" rIns="45720" bIns="45720" numCol="1" anchor="ctr" anchorCtr="0" compatLnSpc="1">
            <a:prstTxWarp prst="textNoShape">
              <a:avLst/>
            </a:prstTxWarp>
          </a:bodyPr>
          <a:lstStyle>
            <a:lvl1pPr algn="ctr" eaLnBrk="1" hangingPunct="1">
              <a:defRPr sz="1600">
                <a:solidFill>
                  <a:srgbClr val="7B9899"/>
                </a:solidFill>
                <a:latin typeface="Georgia" charset="0"/>
              </a:defRPr>
            </a:lvl1pPr>
          </a:lstStyle>
          <a:p>
            <a:fld id="{69CCDBAB-6498-0B42-A3F9-F1FA99511CAA}" type="slidenum">
              <a:rPr lang="nl-NL" altLang="nl-NL"/>
              <a:pPr/>
              <a:t>‹nr.›</a:t>
            </a:fld>
            <a:endParaRPr lang="nl-NL" altLang="nl-NL"/>
          </a:p>
        </p:txBody>
      </p:sp>
      <p:sp>
        <p:nvSpPr>
          <p:cNvPr id="1038" name="Tijdelijke aanduiding voor titel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nl-NL" altLang="nl-NL"/>
              <a:t>Klik om de stijl te bewerken</a:t>
            </a:r>
            <a:endParaRPr lang="en-US" altLang="nl-NL"/>
          </a:p>
        </p:txBody>
      </p:sp>
      <p:sp>
        <p:nvSpPr>
          <p:cNvPr id="1039" name="Tijdelijke aanduiding voor tekst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0" fontAlgn="base" hangingPunct="0">
        <a:spcBef>
          <a:spcPct val="0"/>
        </a:spcBef>
        <a:spcAft>
          <a:spcPct val="0"/>
        </a:spcAft>
        <a:defRPr sz="3300" kern="1200">
          <a:solidFill>
            <a:srgbClr val="7B9899"/>
          </a:solidFill>
          <a:latin typeface="+mj-lt"/>
          <a:ea typeface="MS PGothic" panose="020B0600070205080204" pitchFamily="34" charset="-128"/>
          <a:cs typeface="+mj-cs"/>
        </a:defRPr>
      </a:lvl1pPr>
      <a:lvl2pPr algn="ctr" rtl="0" eaLnBrk="0" fontAlgn="base" hangingPunct="0">
        <a:spcBef>
          <a:spcPct val="0"/>
        </a:spcBef>
        <a:spcAft>
          <a:spcPct val="0"/>
        </a:spcAft>
        <a:defRPr sz="3300">
          <a:solidFill>
            <a:srgbClr val="7B9899"/>
          </a:solidFill>
          <a:latin typeface="Georgia" pitchFamily="18" charset="0"/>
          <a:ea typeface="MS PGothic" panose="020B0600070205080204" pitchFamily="34" charset="-128"/>
        </a:defRPr>
      </a:lvl2pPr>
      <a:lvl3pPr algn="ctr" rtl="0" eaLnBrk="0" fontAlgn="base" hangingPunct="0">
        <a:spcBef>
          <a:spcPct val="0"/>
        </a:spcBef>
        <a:spcAft>
          <a:spcPct val="0"/>
        </a:spcAft>
        <a:defRPr sz="3300">
          <a:solidFill>
            <a:srgbClr val="7B9899"/>
          </a:solidFill>
          <a:latin typeface="Georgia" pitchFamily="18" charset="0"/>
          <a:ea typeface="MS PGothic" panose="020B0600070205080204" pitchFamily="34" charset="-128"/>
        </a:defRPr>
      </a:lvl3pPr>
      <a:lvl4pPr algn="ctr" rtl="0" eaLnBrk="0" fontAlgn="base" hangingPunct="0">
        <a:spcBef>
          <a:spcPct val="0"/>
        </a:spcBef>
        <a:spcAft>
          <a:spcPct val="0"/>
        </a:spcAft>
        <a:defRPr sz="3300">
          <a:solidFill>
            <a:srgbClr val="7B9899"/>
          </a:solidFill>
          <a:latin typeface="Georgia" pitchFamily="18" charset="0"/>
          <a:ea typeface="MS PGothic" panose="020B0600070205080204" pitchFamily="34" charset="-128"/>
        </a:defRPr>
      </a:lvl4pPr>
      <a:lvl5pPr algn="ctr" rtl="0" eaLnBrk="0" fontAlgn="base" hangingPunct="0">
        <a:spcBef>
          <a:spcPct val="0"/>
        </a:spcBef>
        <a:spcAft>
          <a:spcPct val="0"/>
        </a:spcAft>
        <a:defRPr sz="3300">
          <a:solidFill>
            <a:srgbClr val="7B9899"/>
          </a:solidFill>
          <a:latin typeface="Georgia" pitchFamily="18" charset="0"/>
          <a:ea typeface="MS PGothic" panose="020B0600070205080204" pitchFamily="34"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2"/>
        <a:buChar char=""/>
        <a:defRPr sz="2700" kern="1200">
          <a:solidFill>
            <a:schemeClr val="tx1"/>
          </a:solidFill>
          <a:latin typeface="+mn-lt"/>
          <a:ea typeface="MS PGothic" panose="020B0600070205080204" pitchFamily="34" charset="-128"/>
          <a:cs typeface="+mn-cs"/>
        </a:defRPr>
      </a:lvl1pPr>
      <a:lvl2pPr marL="547688" indent="-273050" algn="l" rtl="0" eaLnBrk="0" fontAlgn="base" hangingPunct="0">
        <a:spcBef>
          <a:spcPct val="20000"/>
        </a:spcBef>
        <a:spcAft>
          <a:spcPct val="0"/>
        </a:spcAft>
        <a:buClr>
          <a:schemeClr val="accent2"/>
        </a:buClr>
        <a:buSzPct val="70000"/>
        <a:buFont typeface="Wingdings" charset="2"/>
        <a:buChar char=""/>
        <a:defRPr sz="2200" kern="1200">
          <a:solidFill>
            <a:schemeClr val="tx2"/>
          </a:solidFill>
          <a:latin typeface="+mn-lt"/>
          <a:ea typeface="MS PGothic" panose="020B0600070205080204" pitchFamily="34" charset="-128"/>
          <a:cs typeface="+mn-cs"/>
        </a:defRPr>
      </a:lvl2pPr>
      <a:lvl3pPr marL="822325" indent="-228600" algn="l" rtl="0" eaLnBrk="0" fontAlgn="base" hangingPunct="0">
        <a:spcBef>
          <a:spcPct val="20000"/>
        </a:spcBef>
        <a:spcAft>
          <a:spcPct val="0"/>
        </a:spcAft>
        <a:buClr>
          <a:srgbClr val="8CADAE"/>
        </a:buClr>
        <a:buSzPct val="75000"/>
        <a:buFont typeface="Wingdings 2" charset="2"/>
        <a:buChar char=""/>
        <a:defRPr sz="2000" kern="1200">
          <a:solidFill>
            <a:schemeClr val="tx1"/>
          </a:solidFill>
          <a:latin typeface="+mn-lt"/>
          <a:ea typeface="MS PGothic" panose="020B0600070205080204" pitchFamily="34" charset="-128"/>
          <a:cs typeface="+mn-cs"/>
        </a:defRPr>
      </a:lvl3pPr>
      <a:lvl4pPr marL="1096963" indent="-228600" algn="l" rtl="0" eaLnBrk="0" fontAlgn="base" hangingPunct="0">
        <a:spcBef>
          <a:spcPct val="20000"/>
        </a:spcBef>
        <a:spcAft>
          <a:spcPct val="0"/>
        </a:spcAft>
        <a:buClr>
          <a:srgbClr val="8C7B70"/>
        </a:buClr>
        <a:buSzPct val="70000"/>
        <a:buFont typeface="Wingdings" charset="2"/>
        <a:buChar char=""/>
        <a:defRPr sz="2000" kern="1200">
          <a:solidFill>
            <a:schemeClr val="tx2"/>
          </a:solidFill>
          <a:latin typeface="+mn-lt"/>
          <a:ea typeface="MS PGothic" panose="020B0600070205080204" pitchFamily="34" charset="-128"/>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S PGothic" panose="020B0600070205080204"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9.bin"/><Relationship Id="rId5" Type="http://schemas.openxmlformats.org/officeDocument/2006/relationships/image" Target="../media/image3.png"/><Relationship Id="rId6" Type="http://schemas.openxmlformats.org/officeDocument/2006/relationships/image" Target="../media/image8.jpeg"/><Relationship Id="rId7" Type="http://schemas.openxmlformats.org/officeDocument/2006/relationships/hyperlink" Target="http://www.unidek.nl/" TargetMode="External"/><Relationship Id="rId8" Type="http://schemas.openxmlformats.org/officeDocument/2006/relationships/image" Target="../media/image12.jpeg"/><Relationship Id="rId9" Type="http://schemas.openxmlformats.org/officeDocument/2006/relationships/image" Target="../media/image15.png"/><Relationship Id="rId10"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0.bin"/><Relationship Id="rId5" Type="http://schemas.openxmlformats.org/officeDocument/2006/relationships/image" Target="../media/image3.png"/><Relationship Id="rId6" Type="http://schemas.openxmlformats.org/officeDocument/2006/relationships/hyperlink" Target="Curriculum%20Vitae%20november%202010.doc" TargetMode="External"/><Relationship Id="rId7" Type="http://schemas.openxmlformats.org/officeDocument/2006/relationships/hyperlink" Target="http://www.unidek.nl/" TargetMode="External"/><Relationship Id="rId8" Type="http://schemas.openxmlformats.org/officeDocument/2006/relationships/image" Target="../media/image12.jpe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1.bin"/><Relationship Id="rId5" Type="http://schemas.openxmlformats.org/officeDocument/2006/relationships/image" Target="../media/image3.png"/><Relationship Id="rId6" Type="http://schemas.openxmlformats.org/officeDocument/2006/relationships/hyperlink" Target="http://www.unidek.nl/" TargetMode="External"/><Relationship Id="rId7" Type="http://schemas.openxmlformats.org/officeDocument/2006/relationships/image" Target="../media/image12.jpe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image" Target="../media/image11.png"/><Relationship Id="rId20" Type="http://schemas.openxmlformats.org/officeDocument/2006/relationships/image" Target="../media/image21.png"/><Relationship Id="rId21" Type="http://schemas.openxmlformats.org/officeDocument/2006/relationships/image" Target="../media/image22.png"/><Relationship Id="rId22" Type="http://schemas.openxmlformats.org/officeDocument/2006/relationships/image" Target="../media/image23.png"/><Relationship Id="rId23" Type="http://schemas.openxmlformats.org/officeDocument/2006/relationships/image" Target="../media/image24.png"/><Relationship Id="rId10" Type="http://schemas.openxmlformats.org/officeDocument/2006/relationships/hyperlink" Target="http://www.unidek.nl/" TargetMode="External"/><Relationship Id="rId11" Type="http://schemas.openxmlformats.org/officeDocument/2006/relationships/image" Target="../media/image12.jpe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oleObject" Target="../embeddings/oleObject12.bin"/><Relationship Id="rId5" Type="http://schemas.openxmlformats.org/officeDocument/2006/relationships/image" Target="../media/image3.pn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3.bin"/><Relationship Id="rId5" Type="http://schemas.openxmlformats.org/officeDocument/2006/relationships/image" Target="../media/image3.png"/><Relationship Id="rId6" Type="http://schemas.openxmlformats.org/officeDocument/2006/relationships/hyperlink" Target="http://www.unidek.nl/" TargetMode="External"/><Relationship Id="rId7" Type="http://schemas.openxmlformats.org/officeDocument/2006/relationships/image" Target="../media/image12.jpe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4.bin"/><Relationship Id="rId5" Type="http://schemas.openxmlformats.org/officeDocument/2006/relationships/image" Target="../media/image3.png"/><Relationship Id="rId6" Type="http://schemas.openxmlformats.org/officeDocument/2006/relationships/hyperlink" Target="Curriculum%20Vitae%20november%202010.doc" TargetMode="External"/><Relationship Id="rId7" Type="http://schemas.openxmlformats.org/officeDocument/2006/relationships/image" Target="../media/image29.jpe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5.bin"/><Relationship Id="rId5" Type="http://schemas.openxmlformats.org/officeDocument/2006/relationships/image" Target="../media/image3.png"/><Relationship Id="rId6" Type="http://schemas.openxmlformats.org/officeDocument/2006/relationships/image" Target="../media/image29.jpe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39.png"/><Relationship Id="rId17" Type="http://schemas.openxmlformats.org/officeDocument/2006/relationships/image" Target="../media/image40.png"/><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oleObject" Target="../embeddings/oleObject16.bin"/><Relationship Id="rId5" Type="http://schemas.openxmlformats.org/officeDocument/2006/relationships/image" Target="../media/image3.png"/><Relationship Id="rId6" Type="http://schemas.openxmlformats.org/officeDocument/2006/relationships/image" Target="../media/image29.jpe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7.bin"/><Relationship Id="rId5" Type="http://schemas.openxmlformats.org/officeDocument/2006/relationships/image" Target="../media/image3.png"/><Relationship Id="rId6" Type="http://schemas.openxmlformats.org/officeDocument/2006/relationships/image" Target="../media/image29.jpe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8.bin"/><Relationship Id="rId5" Type="http://schemas.openxmlformats.org/officeDocument/2006/relationships/image" Target="../media/image3.png"/><Relationship Id="rId6" Type="http://schemas.openxmlformats.org/officeDocument/2006/relationships/hyperlink" Target="Curriculum%20Vitae%20november%202010.doc" TargetMode="External"/><Relationship Id="rId7" Type="http://schemas.openxmlformats.org/officeDocument/2006/relationships/image" Target="../media/image41.png"/><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9.bin"/><Relationship Id="rId5" Type="http://schemas.openxmlformats.org/officeDocument/2006/relationships/image" Target="../media/image3.png"/><Relationship Id="rId6" Type="http://schemas.openxmlformats.org/officeDocument/2006/relationships/image" Target="../media/image41.png"/><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23.png"/><Relationship Id="rId15" Type="http://schemas.openxmlformats.org/officeDocument/2006/relationships/image" Target="../media/image45.png"/><Relationship Id="rId16" Type="http://schemas.openxmlformats.org/officeDocument/2006/relationships/image" Target="../media/image46.png"/><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notesSlide" Target="../notesSlides/notesSlide21.xml"/><Relationship Id="rId4" Type="http://schemas.openxmlformats.org/officeDocument/2006/relationships/oleObject" Target="../embeddings/oleObject20.bin"/><Relationship Id="rId5" Type="http://schemas.openxmlformats.org/officeDocument/2006/relationships/image" Target="../media/image3.png"/><Relationship Id="rId6" Type="http://schemas.openxmlformats.org/officeDocument/2006/relationships/image" Target="../media/image34.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1.bin"/><Relationship Id="rId5" Type="http://schemas.openxmlformats.org/officeDocument/2006/relationships/image" Target="../media/image3.png"/><Relationship Id="rId6" Type="http://schemas.openxmlformats.org/officeDocument/2006/relationships/image" Target="../media/image41.png"/><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2.bin"/><Relationship Id="rId5" Type="http://schemas.openxmlformats.org/officeDocument/2006/relationships/image" Target="../media/image3.png"/><Relationship Id="rId6" Type="http://schemas.openxmlformats.org/officeDocument/2006/relationships/hyperlink" Target="Curriculum%20Vitae%20november%202010.doc" TargetMode="External"/><Relationship Id="rId7" Type="http://schemas.openxmlformats.org/officeDocument/2006/relationships/image" Target="../media/image47.png"/><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3.bin"/><Relationship Id="rId5" Type="http://schemas.openxmlformats.org/officeDocument/2006/relationships/image" Target="../media/image3.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tiff"/><Relationship Id="rId9" Type="http://schemas.openxmlformats.org/officeDocument/2006/relationships/image" Target="../media/image50.tiff"/><Relationship Id="rId10" Type="http://schemas.openxmlformats.org/officeDocument/2006/relationships/image" Target="../media/image51.tiff"/><Relationship Id="rId11" Type="http://schemas.openxmlformats.org/officeDocument/2006/relationships/image" Target="../media/image52.tif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4.bin"/><Relationship Id="rId5" Type="http://schemas.openxmlformats.org/officeDocument/2006/relationships/image" Target="../media/image3.png"/><Relationship Id="rId6" Type="http://schemas.openxmlformats.org/officeDocument/2006/relationships/image" Target="../media/image43.png"/><Relationship Id="rId7" Type="http://schemas.openxmlformats.org/officeDocument/2006/relationships/image" Target="../media/image47.png"/><Relationship Id="rId8" Type="http://schemas.openxmlformats.org/officeDocument/2006/relationships/image" Target="../media/image53.tif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5.bin"/><Relationship Id="rId5" Type="http://schemas.openxmlformats.org/officeDocument/2006/relationships/image" Target="../media/image3.png"/><Relationship Id="rId6" Type="http://schemas.openxmlformats.org/officeDocument/2006/relationships/image" Target="../media/image54.jpeg"/><Relationship Id="rId7" Type="http://schemas.openxmlformats.org/officeDocument/2006/relationships/image" Target="../media/image47.png"/><Relationship Id="rId8" Type="http://schemas.openxmlformats.org/officeDocument/2006/relationships/image" Target="../media/image55.tiff"/><Relationship Id="rId9" Type="http://schemas.openxmlformats.org/officeDocument/2006/relationships/image" Target="../media/image56.tiff"/><Relationship Id="rId10" Type="http://schemas.openxmlformats.org/officeDocument/2006/relationships/image" Target="../media/image57.tiff"/><Relationship Id="rId11" Type="http://schemas.openxmlformats.org/officeDocument/2006/relationships/image" Target="../media/image58.tif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26.bin"/><Relationship Id="rId5" Type="http://schemas.openxmlformats.org/officeDocument/2006/relationships/image" Target="../media/image3.png"/><Relationship Id="rId6" Type="http://schemas.openxmlformats.org/officeDocument/2006/relationships/hyperlink" Target="http://www.saint-gobain.fr/en" TargetMode="External"/><Relationship Id="rId7" Type="http://schemas.openxmlformats.org/officeDocument/2006/relationships/image" Target="../media/image59.png"/><Relationship Id="rId8" Type="http://schemas.openxmlformats.org/officeDocument/2006/relationships/image" Target="../media/image48.png"/><Relationship Id="rId9" Type="http://schemas.openxmlformats.org/officeDocument/2006/relationships/image" Target="../media/image54.jpeg"/><Relationship Id="rId10" Type="http://schemas.openxmlformats.org/officeDocument/2006/relationships/image" Target="../media/image41.png"/><Relationship Id="rId11" Type="http://schemas.openxmlformats.org/officeDocument/2006/relationships/image" Target="../media/image47.png"/><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image" Target="../media/image60.png"/><Relationship Id="rId12" Type="http://schemas.openxmlformats.org/officeDocument/2006/relationships/image" Target="../media/image41.png"/><Relationship Id="rId1" Type="http://schemas.openxmlformats.org/officeDocument/2006/relationships/vmlDrawing" Target="../drawings/vmlDrawing27.vml"/><Relationship Id="rId2" Type="http://schemas.openxmlformats.org/officeDocument/2006/relationships/slideLayout" Target="../slideLayouts/slideLayout2.xml"/><Relationship Id="rId3" Type="http://schemas.openxmlformats.org/officeDocument/2006/relationships/notesSlide" Target="../notesSlides/notesSlide28.xml"/><Relationship Id="rId4" Type="http://schemas.openxmlformats.org/officeDocument/2006/relationships/oleObject" Target="../embeddings/oleObject27.bin"/><Relationship Id="rId5" Type="http://schemas.openxmlformats.org/officeDocument/2006/relationships/image" Target="../media/image3.png"/><Relationship Id="rId6" Type="http://schemas.openxmlformats.org/officeDocument/2006/relationships/image" Target="../media/image8.jpeg"/><Relationship Id="rId7" Type="http://schemas.openxmlformats.org/officeDocument/2006/relationships/hyperlink" Target="http://www.unidek.nl/" TargetMode="External"/><Relationship Id="rId8" Type="http://schemas.openxmlformats.org/officeDocument/2006/relationships/image" Target="../media/image12.jpeg"/><Relationship Id="rId9" Type="http://schemas.openxmlformats.org/officeDocument/2006/relationships/image" Target="../media/image29.jpeg"/><Relationship Id="rId10"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jpeg"/><Relationship Id="rId5" Type="http://schemas.openxmlformats.org/officeDocument/2006/relationships/oleObject" Target="../embeddings/oleObject2.bin"/><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hyperlink" Target="http://www.rug.nl/feb" TargetMode="External"/><Relationship Id="rId9" Type="http://schemas.openxmlformats.org/officeDocument/2006/relationships/image" Target="../media/image6.png"/><Relationship Id="rId10" Type="http://schemas.openxmlformats.org/officeDocument/2006/relationships/hyperlink" Target="http://www.imd.org/index.cfm" TargetMode="External"/><Relationship Id="rId11"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5" Type="http://schemas.openxmlformats.org/officeDocument/2006/relationships/oleObject" Target="../embeddings/oleObject3.bin"/><Relationship Id="rId6" Type="http://schemas.openxmlformats.org/officeDocument/2006/relationships/image" Target="../media/image3.png"/><Relationship Id="rId7" Type="http://schemas.openxmlformats.org/officeDocument/2006/relationships/hyperlink" Target="Curriculum%20Vitae%20november%202010.doc"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jpeg"/><Relationship Id="rId5" Type="http://schemas.openxmlformats.org/officeDocument/2006/relationships/oleObject" Target="../embeddings/oleObject4.bin"/><Relationship Id="rId6"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11.png"/><Relationship Id="rId20" Type="http://schemas.openxmlformats.org/officeDocument/2006/relationships/image" Target="../media/image21.png"/><Relationship Id="rId21" Type="http://schemas.openxmlformats.org/officeDocument/2006/relationships/image" Target="../media/image22.png"/><Relationship Id="rId22" Type="http://schemas.openxmlformats.org/officeDocument/2006/relationships/image" Target="../media/image23.png"/><Relationship Id="rId23" Type="http://schemas.openxmlformats.org/officeDocument/2006/relationships/image" Target="../media/image24.png"/><Relationship Id="rId10" Type="http://schemas.openxmlformats.org/officeDocument/2006/relationships/hyperlink" Target="http://www.unidek.nl/" TargetMode="External"/><Relationship Id="rId11" Type="http://schemas.openxmlformats.org/officeDocument/2006/relationships/image" Target="../media/image12.jpe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8.jpeg"/><Relationship Id="rId5" Type="http://schemas.openxmlformats.org/officeDocument/2006/relationships/oleObject" Target="../embeddings/oleObject5.bin"/><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jpeg"/><Relationship Id="rId5" Type="http://schemas.openxmlformats.org/officeDocument/2006/relationships/oleObject" Target="../embeddings/oleObject6.bin"/><Relationship Id="rId6" Type="http://schemas.openxmlformats.org/officeDocument/2006/relationships/image" Target="../media/image3.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7.bin"/><Relationship Id="rId5" Type="http://schemas.openxmlformats.org/officeDocument/2006/relationships/image" Target="../media/image3.png"/><Relationship Id="rId6" Type="http://schemas.openxmlformats.org/officeDocument/2006/relationships/hyperlink" Target="Curriculum%20Vitae%20november%202010.doc" TargetMode="External"/><Relationship Id="rId7" Type="http://schemas.openxmlformats.org/officeDocument/2006/relationships/image" Target="../media/image15.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8.bin"/><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25.jpe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pPr eaLnBrk="1" fontAlgn="auto" hangingPunct="1">
              <a:spcAft>
                <a:spcPts val="0"/>
              </a:spcAft>
              <a:buFont typeface="Wingdings 2"/>
              <a:buNone/>
              <a:defRPr/>
            </a:pPr>
            <a:r>
              <a:rPr lang="en-US" sz="2400">
                <a:ea typeface="+mn-ea"/>
              </a:rPr>
              <a:t>Knowledge that matters</a:t>
            </a:r>
            <a:endParaRPr lang="nl-NL" sz="2400" dirty="0">
              <a:ea typeface="+mn-ea"/>
            </a:endParaRPr>
          </a:p>
        </p:txBody>
      </p:sp>
      <p:sp>
        <p:nvSpPr>
          <p:cNvPr id="14339" name="Titel 1"/>
          <p:cNvSpPr>
            <a:spLocks noGrp="1"/>
          </p:cNvSpPr>
          <p:nvPr>
            <p:ph type="ctrTitle"/>
          </p:nvPr>
        </p:nvSpPr>
        <p:spPr/>
        <p:txBody>
          <a:bodyPr/>
          <a:lstStyle/>
          <a:p>
            <a:pPr eaLnBrk="1" hangingPunct="1"/>
            <a:r>
              <a:rPr lang="en-US" altLang="nl-NL" dirty="0">
                <a:ea typeface="MS PGothic" charset="-128"/>
              </a:rPr>
              <a:t>Real experiences in the building industry</a:t>
            </a:r>
            <a:endParaRPr lang="nl-NL" altLang="nl-NL" dirty="0">
              <a:ea typeface="MS PGothic" charset="-128"/>
            </a:endParaRPr>
          </a:p>
        </p:txBody>
      </p:sp>
      <p:sp>
        <p:nvSpPr>
          <p:cNvPr id="14340" name="Tekstvak 3"/>
          <p:cNvSpPr txBox="1">
            <a:spLocks noChangeArrowheads="1"/>
          </p:cNvSpPr>
          <p:nvPr/>
        </p:nvSpPr>
        <p:spPr bwMode="auto">
          <a:xfrm>
            <a:off x="4427538" y="5876925"/>
            <a:ext cx="3046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dirty="0"/>
              <a:t>Wouter van der Heide,</a:t>
            </a:r>
            <a:r>
              <a:rPr lang="en-US" altLang="nl-NL" sz="1800"/>
              <a:t> </a:t>
            </a:r>
            <a:r>
              <a:rPr lang="en-US" altLang="nl-NL" sz="1800" smtClean="0"/>
              <a:t>2017</a:t>
            </a:r>
            <a:endParaRPr lang="nl-NL" altLang="nl-NL"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nl-NL" altLang="nl-NL">
                <a:solidFill>
                  <a:srgbClr val="7B9899"/>
                </a:solidFill>
                <a:ea typeface="MS PGothic" charset="-128"/>
              </a:rPr>
              <a:t>Market structure</a:t>
            </a:r>
          </a:p>
        </p:txBody>
      </p:sp>
      <p:sp>
        <p:nvSpPr>
          <p:cNvPr id="327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32772"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9219" r:id="rId4" imgW="762106" imgH="762106" progId="">
                  <p:embed/>
                </p:oleObj>
              </mc:Choice>
              <mc:Fallback>
                <p:oleObj r:id="rId4" imgW="762106" imgH="762106" progId="">
                  <p:embed/>
                  <p:pic>
                    <p:nvPicPr>
                      <p:cNvPr id="3277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773" name="Tijdelijke aanduiding voor inhoud 5" descr="Isover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1773238"/>
            <a:ext cx="143986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http://www.spaarhetklimaat.nl/Stichting/images/unidek_logo.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1916113"/>
            <a:ext cx="14398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kstvak 15"/>
          <p:cNvSpPr txBox="1">
            <a:spLocks noChangeArrowheads="1"/>
          </p:cNvSpPr>
          <p:nvPr/>
        </p:nvSpPr>
        <p:spPr bwMode="auto">
          <a:xfrm>
            <a:off x="323850" y="1628775"/>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Suppliers</a:t>
            </a:r>
            <a:endParaRPr lang="nl-NL" dirty="0">
              <a:latin typeface="+mn-lt"/>
              <a:ea typeface="+mn-ea"/>
              <a:cs typeface="Arial" charset="0"/>
            </a:endParaRPr>
          </a:p>
        </p:txBody>
      </p:sp>
      <p:sp>
        <p:nvSpPr>
          <p:cNvPr id="17" name="Tekstvak 16"/>
          <p:cNvSpPr txBox="1">
            <a:spLocks noChangeArrowheads="1"/>
          </p:cNvSpPr>
          <p:nvPr/>
        </p:nvSpPr>
        <p:spPr bwMode="auto">
          <a:xfrm>
            <a:off x="250825" y="594995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2000" dirty="0" err="1">
                <a:latin typeface="+mn-lt"/>
                <a:ea typeface="+mn-ea"/>
                <a:cs typeface="Arial" charset="0"/>
              </a:rPr>
              <a:t>Competition</a:t>
            </a:r>
            <a:endParaRPr lang="nl-NL" sz="2000" dirty="0">
              <a:latin typeface="+mn-lt"/>
              <a:ea typeface="+mn-ea"/>
              <a:cs typeface="Arial" charset="0"/>
            </a:endParaRPr>
          </a:p>
        </p:txBody>
      </p:sp>
      <p:pic>
        <p:nvPicPr>
          <p:cNvPr id="32777" name="Picture 4" descr="Raab Karc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113" y="5157788"/>
            <a:ext cx="18002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4581525"/>
            <a:ext cx="1439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kstvak 19"/>
          <p:cNvSpPr txBox="1">
            <a:spLocks noChangeArrowheads="1"/>
          </p:cNvSpPr>
          <p:nvPr/>
        </p:nvSpPr>
        <p:spPr bwMode="auto">
          <a:xfrm>
            <a:off x="7524750" y="5300663"/>
            <a:ext cx="1309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200" dirty="0" err="1">
                <a:latin typeface="+mn-lt"/>
                <a:ea typeface="+mn-ea"/>
                <a:cs typeface="Arial" charset="0"/>
              </a:rPr>
              <a:t>Contractors</a:t>
            </a:r>
            <a:endParaRPr lang="nl-NL" sz="1200" dirty="0">
              <a:latin typeface="+mn-lt"/>
              <a:ea typeface="+mn-ea"/>
              <a:cs typeface="Arial" charset="0"/>
            </a:endParaRPr>
          </a:p>
          <a:p>
            <a:pPr eaLnBrk="1" hangingPunct="1">
              <a:defRPr/>
            </a:pPr>
            <a:r>
              <a:rPr lang="nl-NL" sz="1200" dirty="0">
                <a:latin typeface="+mn-lt"/>
                <a:ea typeface="+mn-ea"/>
                <a:cs typeface="Arial" charset="0"/>
              </a:rPr>
              <a:t>Professional end</a:t>
            </a:r>
          </a:p>
          <a:p>
            <a:pPr eaLnBrk="1" hangingPunct="1">
              <a:defRPr/>
            </a:pPr>
            <a:r>
              <a:rPr lang="nl-NL" sz="1200" dirty="0" err="1">
                <a:latin typeface="+mn-lt"/>
                <a:ea typeface="+mn-ea"/>
                <a:cs typeface="Arial" charset="0"/>
              </a:rPr>
              <a:t>users</a:t>
            </a:r>
            <a:endParaRPr lang="nl-NL" sz="1200" dirty="0">
              <a:latin typeface="+mn-lt"/>
              <a:ea typeface="+mn-ea"/>
              <a:cs typeface="Arial" charset="0"/>
            </a:endParaRPr>
          </a:p>
        </p:txBody>
      </p:sp>
      <p:pic>
        <p:nvPicPr>
          <p:cNvPr id="3278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250" y="3357563"/>
            <a:ext cx="14398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3575" y="3644900"/>
            <a:ext cx="14398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2725" y="3357563"/>
            <a:ext cx="14398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6375" y="5084763"/>
            <a:ext cx="14398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4525" y="4076700"/>
            <a:ext cx="143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7163" y="3684587"/>
            <a:ext cx="1439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650" y="4437063"/>
            <a:ext cx="1439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03800" y="4724400"/>
            <a:ext cx="14398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4" descr="Raab Karc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404813"/>
            <a:ext cx="1571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hthoek 37"/>
          <p:cNvSpPr>
            <a:spLocks noChangeArrowheads="1"/>
          </p:cNvSpPr>
          <p:nvPr/>
        </p:nvSpPr>
        <p:spPr bwMode="auto">
          <a:xfrm>
            <a:off x="2339975" y="1557338"/>
            <a:ext cx="3600450" cy="935037"/>
          </a:xfrm>
          <a:prstGeom prst="rect">
            <a:avLst/>
          </a:prstGeom>
          <a:noFill/>
          <a:ln w="11429">
            <a:solidFill>
              <a:srgbClr val="994733"/>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1" name="Afgeronde rechthoek 40"/>
          <p:cNvSpPr>
            <a:spLocks noChangeArrowheads="1"/>
          </p:cNvSpPr>
          <p:nvPr/>
        </p:nvSpPr>
        <p:spPr bwMode="auto">
          <a:xfrm>
            <a:off x="7308850" y="4941888"/>
            <a:ext cx="1584325" cy="1366837"/>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2" name="Ovaal 41"/>
          <p:cNvSpPr>
            <a:spLocks noChangeArrowheads="1"/>
          </p:cNvSpPr>
          <p:nvPr/>
        </p:nvSpPr>
        <p:spPr bwMode="auto">
          <a:xfrm>
            <a:off x="539750" y="2852738"/>
            <a:ext cx="7561263" cy="3313112"/>
          </a:xfrm>
          <a:prstGeom prst="ellipse">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4" name="PIJL-OMLAAG 43"/>
          <p:cNvSpPr>
            <a:spLocks noChangeArrowheads="1"/>
          </p:cNvSpPr>
          <p:nvPr/>
        </p:nvSpPr>
        <p:spPr bwMode="auto">
          <a:xfrm>
            <a:off x="2555875" y="2636838"/>
            <a:ext cx="3168650" cy="144462"/>
          </a:xfrm>
          <a:prstGeom prst="down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5" name="PIJL-RECHTS 44"/>
          <p:cNvSpPr>
            <a:spLocks noChangeArrowheads="1"/>
          </p:cNvSpPr>
          <p:nvPr/>
        </p:nvSpPr>
        <p:spPr bwMode="auto">
          <a:xfrm>
            <a:off x="8243888" y="4292600"/>
            <a:ext cx="431800" cy="431800"/>
          </a:xfrm>
          <a:prstGeom prst="right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3481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34820"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0243" r:id="rId4" imgW="762106" imgH="762106" progId="">
                  <p:embed/>
                </p:oleObj>
              </mc:Choice>
              <mc:Fallback>
                <p:oleObj r:id="rId4" imgW="762106" imgH="762106" progId="">
                  <p:embed/>
                  <p:pic>
                    <p:nvPicPr>
                      <p:cNvPr id="3482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unthaak 9">
            <a:hlinkClick r:id="rId6" action="ppaction://hlinkfile"/>
          </p:cNvPr>
          <p:cNvSpPr>
            <a:spLocks noChangeArrowheads="1"/>
          </p:cNvSpPr>
          <p:nvPr/>
        </p:nvSpPr>
        <p:spPr bwMode="auto">
          <a:xfrm>
            <a:off x="97155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11" name="Punthaak 10"/>
          <p:cNvSpPr>
            <a:spLocks noChangeArrowheads="1"/>
          </p:cNvSpPr>
          <p:nvPr/>
        </p:nvSpPr>
        <p:spPr bwMode="auto">
          <a:xfrm>
            <a:off x="457200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34823" name="Tekstvak 11"/>
          <p:cNvSpPr txBox="1">
            <a:spLocks noChangeArrowheads="1"/>
          </p:cNvSpPr>
          <p:nvPr/>
        </p:nvSpPr>
        <p:spPr bwMode="auto">
          <a:xfrm>
            <a:off x="250825" y="1628775"/>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2006 - 2008</a:t>
            </a:r>
          </a:p>
        </p:txBody>
      </p:sp>
      <p:sp>
        <p:nvSpPr>
          <p:cNvPr id="34824" name="Tekstvak 14"/>
          <p:cNvSpPr txBox="1">
            <a:spLocks noChangeArrowheads="1"/>
          </p:cNvSpPr>
          <p:nvPr/>
        </p:nvSpPr>
        <p:spPr bwMode="auto">
          <a:xfrm>
            <a:off x="2484438" y="3500438"/>
            <a:ext cx="157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2006 – 2008</a:t>
            </a:r>
          </a:p>
          <a:p>
            <a:pPr eaLnBrk="1" hangingPunct="1">
              <a:spcBef>
                <a:spcPct val="0"/>
              </a:spcBef>
              <a:buClrTx/>
              <a:buSzTx/>
              <a:buFontTx/>
              <a:buNone/>
            </a:pPr>
            <a:r>
              <a:rPr lang="nl-NL" altLang="nl-NL" sz="1800"/>
              <a:t>Sales director</a:t>
            </a:r>
          </a:p>
        </p:txBody>
      </p:sp>
      <p:pic>
        <p:nvPicPr>
          <p:cNvPr id="34825" name="Picture 5" descr="http://www.spaarhetklimaat.nl/Stichting/images/unidek_logo.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549275"/>
            <a:ext cx="2159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368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36868"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1267" r:id="rId4" imgW="762106" imgH="762106" progId="">
                  <p:embed/>
                </p:oleObj>
              </mc:Choice>
              <mc:Fallback>
                <p:oleObj r:id="rId4" imgW="762106" imgH="762106" progId="">
                  <p:embed/>
                  <p:pic>
                    <p:nvPicPr>
                      <p:cNvPr id="3686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9" name="Tekstvak 11"/>
          <p:cNvSpPr txBox="1">
            <a:spLocks noChangeArrowheads="1"/>
          </p:cNvSpPr>
          <p:nvPr/>
        </p:nvSpPr>
        <p:spPr bwMode="auto">
          <a:xfrm>
            <a:off x="250825" y="1628775"/>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2006 - 2008</a:t>
            </a:r>
          </a:p>
        </p:txBody>
      </p:sp>
      <p:pic>
        <p:nvPicPr>
          <p:cNvPr id="36870" name="Picture 5" descr="http://www.spaarhetklimaat.nl/Stichting/images/unidek_logo.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49275"/>
            <a:ext cx="2159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hthoek 7"/>
          <p:cNvSpPr>
            <a:spLocks noChangeArrowheads="1"/>
          </p:cNvSpPr>
          <p:nvPr/>
        </p:nvSpPr>
        <p:spPr bwMode="auto">
          <a:xfrm>
            <a:off x="323850" y="2274888"/>
            <a:ext cx="85693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en-US" altLang="nl-NL" sz="2000" b="1"/>
              <a:t>Unidek </a:t>
            </a:r>
            <a:r>
              <a:rPr lang="en-US" altLang="nl-NL" sz="2000"/>
              <a:t> has been manufacturing innovative and sustainable products for the European construction industry for almost 40 years and, amongst many successful products, its revolutionary SIPS (Structural Insulated Panel System) has established a market-leading position for roofing panels in several countries.</a:t>
            </a:r>
            <a:endParaRPr lang="nl-NL" altLang="nl-NL" sz="2000"/>
          </a:p>
        </p:txBody>
      </p:sp>
      <p:pic>
        <p:nvPicPr>
          <p:cNvPr id="3687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292600"/>
            <a:ext cx="23812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4292600"/>
            <a:ext cx="1676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5963" y="4292600"/>
            <a:ext cx="16668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pPr eaLnBrk="1" hangingPunct="1"/>
            <a:r>
              <a:rPr lang="nl-NL" altLang="nl-NL">
                <a:solidFill>
                  <a:srgbClr val="7B9899"/>
                </a:solidFill>
                <a:ea typeface="MS PGothic" charset="-128"/>
              </a:rPr>
              <a:t>Market structure</a:t>
            </a:r>
          </a:p>
        </p:txBody>
      </p:sp>
      <p:sp>
        <p:nvSpPr>
          <p:cNvPr id="3891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38916"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2291" r:id="rId4" imgW="762106" imgH="762106" progId="">
                  <p:embed/>
                </p:oleObj>
              </mc:Choice>
              <mc:Fallback>
                <p:oleObj r:id="rId4" imgW="762106" imgH="762106" progId="">
                  <p:embed/>
                  <p:pic>
                    <p:nvPicPr>
                      <p:cNvPr id="3891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917" name="Tijdelijke aanduiding voor inhoud 5" descr="Isover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2781300"/>
            <a:ext cx="14398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2708275"/>
            <a:ext cx="14398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888" y="2781300"/>
            <a:ext cx="14398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2852738"/>
            <a:ext cx="14398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5" descr="http://www.spaarhetklimaat.nl/Stichting/images/unidek_logo.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938" y="2133600"/>
            <a:ext cx="14398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263" y="2133600"/>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9613" y="2133600"/>
            <a:ext cx="1439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al 14"/>
          <p:cNvSpPr>
            <a:spLocks noChangeArrowheads="1"/>
          </p:cNvSpPr>
          <p:nvPr/>
        </p:nvSpPr>
        <p:spPr bwMode="auto">
          <a:xfrm>
            <a:off x="539750" y="1844675"/>
            <a:ext cx="7920038" cy="2089150"/>
          </a:xfrm>
          <a:prstGeom prst="ellipse">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16" name="Tekstvak 15"/>
          <p:cNvSpPr txBox="1">
            <a:spLocks noChangeArrowheads="1"/>
          </p:cNvSpPr>
          <p:nvPr/>
        </p:nvSpPr>
        <p:spPr bwMode="auto">
          <a:xfrm>
            <a:off x="323850" y="1628775"/>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Suppliers</a:t>
            </a:r>
            <a:endParaRPr lang="nl-NL" dirty="0">
              <a:latin typeface="+mn-lt"/>
              <a:ea typeface="+mn-ea"/>
              <a:cs typeface="Arial" charset="0"/>
            </a:endParaRPr>
          </a:p>
        </p:txBody>
      </p:sp>
      <p:sp>
        <p:nvSpPr>
          <p:cNvPr id="17" name="Tekstvak 16"/>
          <p:cNvSpPr txBox="1">
            <a:spLocks noChangeArrowheads="1"/>
          </p:cNvSpPr>
          <p:nvPr/>
        </p:nvSpPr>
        <p:spPr bwMode="auto">
          <a:xfrm>
            <a:off x="323850" y="4868863"/>
            <a:ext cx="90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200" dirty="0" err="1">
                <a:latin typeface="+mn-lt"/>
                <a:ea typeface="+mn-ea"/>
                <a:cs typeface="Arial" charset="0"/>
              </a:rPr>
              <a:t>Builder</a:t>
            </a:r>
            <a:r>
              <a:rPr lang="nl-NL" sz="1200" dirty="0">
                <a:latin typeface="+mn-lt"/>
                <a:ea typeface="+mn-ea"/>
                <a:cs typeface="Arial" charset="0"/>
              </a:rPr>
              <a:t> </a:t>
            </a:r>
          </a:p>
          <a:p>
            <a:pPr eaLnBrk="1" hangingPunct="1">
              <a:defRPr/>
            </a:pPr>
            <a:r>
              <a:rPr lang="nl-NL" sz="1200" dirty="0" err="1">
                <a:latin typeface="+mn-lt"/>
                <a:ea typeface="+mn-ea"/>
                <a:cs typeface="Arial" charset="0"/>
              </a:rPr>
              <a:t>merchants</a:t>
            </a:r>
            <a:endParaRPr lang="nl-NL" sz="1200" dirty="0">
              <a:latin typeface="+mn-lt"/>
              <a:ea typeface="+mn-ea"/>
              <a:cs typeface="Arial" charset="0"/>
            </a:endParaRPr>
          </a:p>
        </p:txBody>
      </p:sp>
      <p:pic>
        <p:nvPicPr>
          <p:cNvPr id="38927" name="Picture 4" descr="Raab Karch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1050" y="4292600"/>
            <a:ext cx="1441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24075" y="4941888"/>
            <a:ext cx="1439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kstvak 19"/>
          <p:cNvSpPr txBox="1">
            <a:spLocks noChangeArrowheads="1"/>
          </p:cNvSpPr>
          <p:nvPr/>
        </p:nvSpPr>
        <p:spPr bwMode="auto">
          <a:xfrm>
            <a:off x="7740650" y="4724400"/>
            <a:ext cx="1057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200" dirty="0" err="1">
                <a:latin typeface="+mn-lt"/>
                <a:ea typeface="+mn-ea"/>
                <a:cs typeface="Arial" charset="0"/>
              </a:rPr>
              <a:t>Contractors</a:t>
            </a:r>
            <a:endParaRPr lang="nl-NL" sz="1200" dirty="0">
              <a:latin typeface="+mn-lt"/>
              <a:ea typeface="+mn-ea"/>
              <a:cs typeface="Arial" charset="0"/>
            </a:endParaRPr>
          </a:p>
          <a:p>
            <a:pPr eaLnBrk="1" hangingPunct="1">
              <a:defRPr/>
            </a:pPr>
            <a:r>
              <a:rPr lang="nl-NL" sz="1200" dirty="0">
                <a:latin typeface="+mn-lt"/>
                <a:ea typeface="+mn-ea"/>
                <a:cs typeface="Arial" charset="0"/>
              </a:rPr>
              <a:t>OEM</a:t>
            </a:r>
          </a:p>
          <a:p>
            <a:pPr eaLnBrk="1" hangingPunct="1">
              <a:defRPr/>
            </a:pPr>
            <a:r>
              <a:rPr lang="nl-NL" sz="1200" dirty="0">
                <a:latin typeface="+mn-lt"/>
                <a:ea typeface="+mn-ea"/>
                <a:cs typeface="Arial" charset="0"/>
              </a:rPr>
              <a:t>Professional </a:t>
            </a:r>
          </a:p>
          <a:p>
            <a:pPr eaLnBrk="1" hangingPunct="1">
              <a:defRPr/>
            </a:pPr>
            <a:r>
              <a:rPr lang="nl-NL" sz="1200" dirty="0">
                <a:latin typeface="+mn-lt"/>
                <a:ea typeface="+mn-ea"/>
                <a:cs typeface="Arial" charset="0"/>
              </a:rPr>
              <a:t>end </a:t>
            </a:r>
            <a:r>
              <a:rPr lang="nl-NL" sz="1200" dirty="0" err="1">
                <a:latin typeface="+mn-lt"/>
                <a:ea typeface="+mn-ea"/>
                <a:cs typeface="Arial" charset="0"/>
              </a:rPr>
              <a:t>users</a:t>
            </a:r>
            <a:endParaRPr lang="nl-NL" sz="1200" dirty="0">
              <a:latin typeface="+mn-lt"/>
              <a:ea typeface="+mn-ea"/>
              <a:cs typeface="Arial" charset="0"/>
            </a:endParaRPr>
          </a:p>
        </p:txBody>
      </p:sp>
      <p:pic>
        <p:nvPicPr>
          <p:cNvPr id="3893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4075" y="5373688"/>
            <a:ext cx="14398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08400" y="4292600"/>
            <a:ext cx="14398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08400" y="5157788"/>
            <a:ext cx="14398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5513" y="5949950"/>
            <a:ext cx="14398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79838" y="5876925"/>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92725" y="4292600"/>
            <a:ext cx="14398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6" name="Picture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64163" y="4724400"/>
            <a:ext cx="14398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7" name="Picture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64163" y="5160963"/>
            <a:ext cx="143986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fgeronde rechthoek 30"/>
          <p:cNvSpPr>
            <a:spLocks noChangeArrowheads="1"/>
          </p:cNvSpPr>
          <p:nvPr/>
        </p:nvSpPr>
        <p:spPr bwMode="auto">
          <a:xfrm>
            <a:off x="1619250" y="4149725"/>
            <a:ext cx="5976938" cy="22320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cxnSp>
        <p:nvCxnSpPr>
          <p:cNvPr id="33" name="Rechte verbindingslijn met pijl 32"/>
          <p:cNvCxnSpPr>
            <a:cxnSpLocks noChangeShapeType="1"/>
          </p:cNvCxnSpPr>
          <p:nvPr/>
        </p:nvCxnSpPr>
        <p:spPr bwMode="auto">
          <a:xfrm rot="5400000">
            <a:off x="2700337" y="4005263"/>
            <a:ext cx="144463"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5" name="Rechte verbindingslijn met pijl 34"/>
          <p:cNvCxnSpPr>
            <a:cxnSpLocks noChangeShapeType="1"/>
          </p:cNvCxnSpPr>
          <p:nvPr/>
        </p:nvCxnSpPr>
        <p:spPr bwMode="auto">
          <a:xfrm rot="5400000">
            <a:off x="6480969" y="3969544"/>
            <a:ext cx="215900"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7" name="Rechte verbindingslijn met pijl 36"/>
          <p:cNvCxnSpPr>
            <a:cxnSpLocks noChangeShapeType="1"/>
          </p:cNvCxnSpPr>
          <p:nvPr/>
        </p:nvCxnSpPr>
        <p:spPr bwMode="auto">
          <a:xfrm>
            <a:off x="7812088" y="4581525"/>
            <a:ext cx="720725"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9" name="Rechte verbindingslijn met pijl 38"/>
          <p:cNvCxnSpPr>
            <a:cxnSpLocks noChangeShapeType="1"/>
          </p:cNvCxnSpPr>
          <p:nvPr/>
        </p:nvCxnSpPr>
        <p:spPr bwMode="auto">
          <a:xfrm>
            <a:off x="7885113" y="5876925"/>
            <a:ext cx="719137"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pic>
        <p:nvPicPr>
          <p:cNvPr id="38943" name="Picture 5" descr="http://www.spaarhetklimaat.nl/Stichting/images/unidek_logo.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476250"/>
            <a:ext cx="2160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pPr eaLnBrk="1" hangingPunct="1"/>
            <a:r>
              <a:rPr lang="nl-NL" altLang="nl-NL">
                <a:solidFill>
                  <a:srgbClr val="7B9899"/>
                </a:solidFill>
                <a:ea typeface="MS PGothic" charset="-128"/>
              </a:rPr>
              <a:t>Market structure</a:t>
            </a:r>
          </a:p>
        </p:txBody>
      </p:sp>
      <p:sp>
        <p:nvSpPr>
          <p:cNvPr id="4096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40964"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3315" r:id="rId4" imgW="762106" imgH="762106" progId="">
                  <p:embed/>
                </p:oleObj>
              </mc:Choice>
              <mc:Fallback>
                <p:oleObj r:id="rId4" imgW="762106" imgH="762106" progId="">
                  <p:embed/>
                  <p:pic>
                    <p:nvPicPr>
                      <p:cNvPr id="4096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kstvak 15"/>
          <p:cNvSpPr txBox="1">
            <a:spLocks noChangeArrowheads="1"/>
          </p:cNvSpPr>
          <p:nvPr/>
        </p:nvSpPr>
        <p:spPr bwMode="auto">
          <a:xfrm>
            <a:off x="493713" y="1738313"/>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Supplier</a:t>
            </a:r>
            <a:endParaRPr lang="nl-NL" dirty="0">
              <a:latin typeface="+mn-lt"/>
              <a:ea typeface="+mn-ea"/>
              <a:cs typeface="Arial" charset="0"/>
            </a:endParaRPr>
          </a:p>
        </p:txBody>
      </p:sp>
      <p:sp>
        <p:nvSpPr>
          <p:cNvPr id="17" name="Tekstvak 16"/>
          <p:cNvSpPr txBox="1">
            <a:spLocks noChangeArrowheads="1"/>
          </p:cNvSpPr>
          <p:nvPr/>
        </p:nvSpPr>
        <p:spPr bwMode="auto">
          <a:xfrm>
            <a:off x="1476375" y="2852738"/>
            <a:ext cx="1612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a:latin typeface="+mn-lt"/>
                <a:ea typeface="+mn-ea"/>
                <a:cs typeface="Arial" charset="0"/>
              </a:rPr>
              <a:t>BU </a:t>
            </a:r>
            <a:r>
              <a:rPr lang="nl-NL" sz="1600" dirty="0" err="1">
                <a:latin typeface="+mn-lt"/>
                <a:ea typeface="+mn-ea"/>
                <a:cs typeface="Arial" charset="0"/>
              </a:rPr>
              <a:t>Wholesales</a:t>
            </a:r>
            <a:endParaRPr lang="nl-NL" sz="1600" dirty="0">
              <a:latin typeface="+mn-lt"/>
              <a:ea typeface="+mn-ea"/>
              <a:cs typeface="Arial" charset="0"/>
            </a:endParaRPr>
          </a:p>
        </p:txBody>
      </p:sp>
      <p:sp>
        <p:nvSpPr>
          <p:cNvPr id="20" name="Tekstvak 19"/>
          <p:cNvSpPr txBox="1">
            <a:spLocks noChangeArrowheads="1"/>
          </p:cNvSpPr>
          <p:nvPr/>
        </p:nvSpPr>
        <p:spPr bwMode="auto">
          <a:xfrm>
            <a:off x="1547813" y="4652963"/>
            <a:ext cx="1303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Contractors</a:t>
            </a:r>
            <a:r>
              <a:rPr lang="nl-NL" sz="1600" dirty="0">
                <a:latin typeface="+mn-lt"/>
                <a:ea typeface="+mn-ea"/>
                <a:cs typeface="Arial" charset="0"/>
              </a:rPr>
              <a:t> </a:t>
            </a:r>
          </a:p>
          <a:p>
            <a:pPr eaLnBrk="1" hangingPunct="1">
              <a:defRPr/>
            </a:pPr>
            <a:r>
              <a:rPr lang="nl-NL" sz="1600" dirty="0">
                <a:latin typeface="+mn-lt"/>
                <a:ea typeface="+mn-ea"/>
                <a:cs typeface="Arial" charset="0"/>
              </a:rPr>
              <a:t>Professional</a:t>
            </a:r>
          </a:p>
          <a:p>
            <a:pPr eaLnBrk="1" hangingPunct="1">
              <a:defRPr/>
            </a:pPr>
            <a:r>
              <a:rPr lang="nl-NL" sz="1600" dirty="0">
                <a:latin typeface="+mn-lt"/>
                <a:ea typeface="+mn-ea"/>
                <a:cs typeface="Arial" charset="0"/>
              </a:rPr>
              <a:t>end </a:t>
            </a:r>
            <a:r>
              <a:rPr lang="nl-NL" sz="1600" dirty="0" err="1">
                <a:latin typeface="+mn-lt"/>
                <a:ea typeface="+mn-ea"/>
                <a:cs typeface="Arial" charset="0"/>
              </a:rPr>
              <a:t>users</a:t>
            </a:r>
            <a:endParaRPr lang="nl-NL" sz="1600" dirty="0">
              <a:latin typeface="+mn-lt"/>
              <a:ea typeface="+mn-ea"/>
              <a:cs typeface="Arial" charset="0"/>
            </a:endParaRPr>
          </a:p>
        </p:txBody>
      </p:sp>
      <p:sp>
        <p:nvSpPr>
          <p:cNvPr id="36" name="Tekstvak 35"/>
          <p:cNvSpPr txBox="1">
            <a:spLocks noChangeArrowheads="1"/>
          </p:cNvSpPr>
          <p:nvPr/>
        </p:nvSpPr>
        <p:spPr bwMode="auto">
          <a:xfrm>
            <a:off x="4284663" y="2852738"/>
            <a:ext cx="1306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a:latin typeface="+mn-lt"/>
                <a:ea typeface="+mn-ea"/>
                <a:cs typeface="Arial" charset="0"/>
              </a:rPr>
              <a:t>BU </a:t>
            </a:r>
            <a:r>
              <a:rPr lang="nl-NL" sz="1600" dirty="0" err="1">
                <a:latin typeface="+mn-lt"/>
                <a:ea typeface="+mn-ea"/>
                <a:cs typeface="Arial" charset="0"/>
              </a:rPr>
              <a:t>Industry</a:t>
            </a:r>
            <a:endParaRPr lang="nl-NL" sz="1600" dirty="0">
              <a:latin typeface="+mn-lt"/>
              <a:ea typeface="+mn-ea"/>
              <a:cs typeface="Arial" charset="0"/>
            </a:endParaRPr>
          </a:p>
        </p:txBody>
      </p:sp>
      <p:sp>
        <p:nvSpPr>
          <p:cNvPr id="38" name="Tekstvak 37"/>
          <p:cNvSpPr txBox="1">
            <a:spLocks noChangeArrowheads="1"/>
          </p:cNvSpPr>
          <p:nvPr/>
        </p:nvSpPr>
        <p:spPr bwMode="auto">
          <a:xfrm>
            <a:off x="6875463" y="2852738"/>
            <a:ext cx="1392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a:latin typeface="+mn-lt"/>
                <a:ea typeface="+mn-ea"/>
                <a:cs typeface="Arial" charset="0"/>
              </a:rPr>
              <a:t>BU Flat </a:t>
            </a:r>
            <a:r>
              <a:rPr lang="nl-NL" sz="1600" dirty="0" err="1">
                <a:latin typeface="+mn-lt"/>
                <a:ea typeface="+mn-ea"/>
                <a:cs typeface="Arial" charset="0"/>
              </a:rPr>
              <a:t>roofs</a:t>
            </a:r>
            <a:endParaRPr lang="nl-NL" sz="1600" dirty="0">
              <a:latin typeface="+mn-lt"/>
              <a:ea typeface="+mn-ea"/>
              <a:cs typeface="Arial" charset="0"/>
            </a:endParaRPr>
          </a:p>
        </p:txBody>
      </p:sp>
      <p:sp>
        <p:nvSpPr>
          <p:cNvPr id="41" name="Tekstvak 40"/>
          <p:cNvSpPr txBox="1">
            <a:spLocks noChangeArrowheads="1"/>
          </p:cNvSpPr>
          <p:nvPr/>
        </p:nvSpPr>
        <p:spPr bwMode="auto">
          <a:xfrm>
            <a:off x="7235825" y="4797425"/>
            <a:ext cx="1584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nl-NL" sz="1600" dirty="0" err="1">
                <a:latin typeface="+mn-lt"/>
                <a:ea typeface="+mn-ea"/>
                <a:cs typeface="Arial" charset="0"/>
              </a:rPr>
              <a:t>Roofers</a:t>
            </a:r>
            <a:endParaRPr lang="nl-NL" sz="1600" dirty="0">
              <a:latin typeface="+mn-lt"/>
              <a:ea typeface="+mn-ea"/>
              <a:cs typeface="Arial" charset="0"/>
            </a:endParaRPr>
          </a:p>
        </p:txBody>
      </p:sp>
      <p:sp>
        <p:nvSpPr>
          <p:cNvPr id="42" name="Tekstvak 41"/>
          <p:cNvSpPr txBox="1">
            <a:spLocks noChangeArrowheads="1"/>
          </p:cNvSpPr>
          <p:nvPr/>
        </p:nvSpPr>
        <p:spPr bwMode="auto">
          <a:xfrm>
            <a:off x="4572000" y="4941888"/>
            <a:ext cx="712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a:latin typeface="+mn-lt"/>
                <a:ea typeface="+mn-ea"/>
                <a:cs typeface="Arial" charset="0"/>
              </a:rPr>
              <a:t> OEM</a:t>
            </a:r>
          </a:p>
        </p:txBody>
      </p:sp>
      <p:sp>
        <p:nvSpPr>
          <p:cNvPr id="44" name="Afgeronde rechthoek 43"/>
          <p:cNvSpPr>
            <a:spLocks noChangeArrowheads="1"/>
          </p:cNvSpPr>
          <p:nvPr/>
        </p:nvSpPr>
        <p:spPr bwMode="auto">
          <a:xfrm>
            <a:off x="6732588" y="2565400"/>
            <a:ext cx="2087562" cy="35274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8" name="PIJL-OMLAAG 47"/>
          <p:cNvSpPr>
            <a:spLocks noChangeArrowheads="1"/>
          </p:cNvSpPr>
          <p:nvPr/>
        </p:nvSpPr>
        <p:spPr bwMode="auto">
          <a:xfrm>
            <a:off x="7451725" y="3860800"/>
            <a:ext cx="433388" cy="647700"/>
          </a:xfrm>
          <a:prstGeom prst="downArrow">
            <a:avLst>
              <a:gd name="adj1" fmla="val 50000"/>
              <a:gd name="adj2" fmla="val 49997"/>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9" name="Afgeronde rechthoek 48"/>
          <p:cNvSpPr>
            <a:spLocks noChangeArrowheads="1"/>
          </p:cNvSpPr>
          <p:nvPr/>
        </p:nvSpPr>
        <p:spPr bwMode="auto">
          <a:xfrm>
            <a:off x="3995738" y="2636838"/>
            <a:ext cx="2160587" cy="3529012"/>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0" name="PIJL-OMLAAG 49"/>
          <p:cNvSpPr>
            <a:spLocks noChangeArrowheads="1"/>
          </p:cNvSpPr>
          <p:nvPr/>
        </p:nvSpPr>
        <p:spPr bwMode="auto">
          <a:xfrm>
            <a:off x="4716463" y="3716338"/>
            <a:ext cx="431800" cy="649287"/>
          </a:xfrm>
          <a:prstGeom prst="downArrow">
            <a:avLst>
              <a:gd name="adj1" fmla="val 50000"/>
              <a:gd name="adj2" fmla="val 49997"/>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4" name="Afgeronde rechthoek 53"/>
          <p:cNvSpPr>
            <a:spLocks noChangeArrowheads="1"/>
          </p:cNvSpPr>
          <p:nvPr/>
        </p:nvSpPr>
        <p:spPr bwMode="auto">
          <a:xfrm>
            <a:off x="1116013" y="2636838"/>
            <a:ext cx="2519362" cy="3529012"/>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pic>
        <p:nvPicPr>
          <p:cNvPr id="40977" name="Picture 5" descr="http://www.spaarhetklimaat.nl/Stichting/images/unidek_logo.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476250"/>
            <a:ext cx="2160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5" descr="http://www.spaarhetklimaat.nl/Stichting/images/unidek_logo.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628775"/>
            <a:ext cx="2159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PIJL-OMLAAG 28"/>
          <p:cNvSpPr>
            <a:spLocks noChangeArrowheads="1"/>
          </p:cNvSpPr>
          <p:nvPr/>
        </p:nvSpPr>
        <p:spPr bwMode="auto">
          <a:xfrm>
            <a:off x="1979613" y="3644900"/>
            <a:ext cx="431800" cy="647700"/>
          </a:xfrm>
          <a:prstGeom prst="down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4301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43012"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4339" r:id="rId4" imgW="762106" imgH="762106" progId="">
                  <p:embed/>
                </p:oleObj>
              </mc:Choice>
              <mc:Fallback>
                <p:oleObj r:id="rId4" imgW="762106" imgH="762106" progId="">
                  <p:embed/>
                  <p:pic>
                    <p:nvPicPr>
                      <p:cNvPr id="4301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unthaak 9">
            <a:hlinkClick r:id="rId6" action="ppaction://hlinkfile"/>
          </p:cNvPr>
          <p:cNvSpPr>
            <a:spLocks noChangeArrowheads="1"/>
          </p:cNvSpPr>
          <p:nvPr/>
        </p:nvSpPr>
        <p:spPr bwMode="auto">
          <a:xfrm>
            <a:off x="32385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11" name="Punthaak 10"/>
          <p:cNvSpPr>
            <a:spLocks noChangeArrowheads="1"/>
          </p:cNvSpPr>
          <p:nvPr/>
        </p:nvSpPr>
        <p:spPr bwMode="auto">
          <a:xfrm>
            <a:off x="457200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43015" name="Tekstvak 11"/>
          <p:cNvSpPr txBox="1">
            <a:spLocks noChangeArrowheads="1"/>
          </p:cNvSpPr>
          <p:nvPr/>
        </p:nvSpPr>
        <p:spPr bwMode="auto">
          <a:xfrm>
            <a:off x="250825" y="1628775"/>
            <a:ext cx="180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2008 - 2011</a:t>
            </a:r>
          </a:p>
        </p:txBody>
      </p:sp>
      <p:sp>
        <p:nvSpPr>
          <p:cNvPr id="43016" name="Tekstvak 14"/>
          <p:cNvSpPr txBox="1">
            <a:spLocks noChangeArrowheads="1"/>
          </p:cNvSpPr>
          <p:nvPr/>
        </p:nvSpPr>
        <p:spPr bwMode="auto">
          <a:xfrm>
            <a:off x="1692275" y="3429000"/>
            <a:ext cx="291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2008 – 2011</a:t>
            </a:r>
          </a:p>
          <a:p>
            <a:pPr eaLnBrk="1" hangingPunct="1">
              <a:spcBef>
                <a:spcPct val="0"/>
              </a:spcBef>
              <a:buClrTx/>
              <a:buSzTx/>
              <a:buFontTx/>
              <a:buNone/>
            </a:pPr>
            <a:r>
              <a:rPr lang="nl-NL" altLang="nl-NL" sz="1800"/>
              <a:t>Director marketing &amp; sales</a:t>
            </a:r>
          </a:p>
        </p:txBody>
      </p:sp>
      <p:pic>
        <p:nvPicPr>
          <p:cNvPr id="43017" name="Picture 4" descr="Neme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404813"/>
            <a:ext cx="2159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4505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45060"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5363" r:id="rId4" imgW="762106" imgH="762106" progId="">
                  <p:embed/>
                </p:oleObj>
              </mc:Choice>
              <mc:Fallback>
                <p:oleObj r:id="rId4" imgW="762106" imgH="762106" progId="">
                  <p:embed/>
                  <p:pic>
                    <p:nvPicPr>
                      <p:cNvPr id="4506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1" name="Tekstvak 11"/>
          <p:cNvSpPr txBox="1">
            <a:spLocks noChangeArrowheads="1"/>
          </p:cNvSpPr>
          <p:nvPr/>
        </p:nvSpPr>
        <p:spPr bwMode="auto">
          <a:xfrm>
            <a:off x="250825" y="1628775"/>
            <a:ext cx="180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2008 - 2011</a:t>
            </a:r>
          </a:p>
        </p:txBody>
      </p:sp>
      <p:pic>
        <p:nvPicPr>
          <p:cNvPr id="45062" name="Picture 4" descr="Nem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04813"/>
            <a:ext cx="2159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hthoek 7"/>
          <p:cNvSpPr>
            <a:spLocks noChangeArrowheads="1"/>
          </p:cNvSpPr>
          <p:nvPr/>
        </p:nvSpPr>
        <p:spPr bwMode="auto">
          <a:xfrm>
            <a:off x="323850" y="2420938"/>
            <a:ext cx="8351838"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en-US" altLang="nl-NL" sz="2000"/>
              <a:t>Nemef was founded in 1921 and has grown into the largest lock and cylinder supplier in The Netherlands. Over the years the turnover of export and the number of countries is significantly growing. As a part of the leader in door opening solutions ASSA ABLOY, Nemef has a complete offer in locks, cylinders, multipoint locks and access control systems, that distinguish itself by quality and innovation.</a:t>
            </a:r>
          </a:p>
          <a:p>
            <a:pPr eaLnBrk="1" hangingPunct="1">
              <a:spcBef>
                <a:spcPct val="0"/>
              </a:spcBef>
              <a:buClrTx/>
              <a:buSzTx/>
              <a:buFontTx/>
              <a:buNone/>
            </a:pPr>
            <a:r>
              <a:rPr lang="en-US" altLang="nl-NL" sz="2000"/>
              <a:t>Besides the production unit in the Netherlands, Nemef also has its own hypermodern distribution center, to make sure the products reach the customers quickly and efficiently.</a:t>
            </a:r>
          </a:p>
          <a:p>
            <a:pPr eaLnBrk="1" hangingPunct="1">
              <a:spcBef>
                <a:spcPct val="0"/>
              </a:spcBef>
              <a:buClrTx/>
              <a:buSzTx/>
              <a:buFontTx/>
              <a:buNone/>
            </a:pPr>
            <a:r>
              <a:rPr lang="en-US" altLang="nl-NL" sz="2000"/>
              <a:t>All this makes Nemef the perfect partner for safe, accessible and convenient door opening solutions.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pPr eaLnBrk="1" hangingPunct="1"/>
            <a:r>
              <a:rPr lang="nl-NL" altLang="nl-NL">
                <a:solidFill>
                  <a:srgbClr val="7B9899"/>
                </a:solidFill>
                <a:ea typeface="MS PGothic" charset="-128"/>
              </a:rPr>
              <a:t>Market structure</a:t>
            </a:r>
          </a:p>
        </p:txBody>
      </p:sp>
      <p:sp>
        <p:nvSpPr>
          <p:cNvPr id="4710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47108"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6387" r:id="rId4" imgW="762106" imgH="762106" progId="">
                  <p:embed/>
                </p:oleObj>
              </mc:Choice>
              <mc:Fallback>
                <p:oleObj r:id="rId4" imgW="762106" imgH="762106" progId="">
                  <p:embed/>
                  <p:pic>
                    <p:nvPicPr>
                      <p:cNvPr id="4710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Ovaal 14"/>
          <p:cNvSpPr>
            <a:spLocks noChangeArrowheads="1"/>
          </p:cNvSpPr>
          <p:nvPr/>
        </p:nvSpPr>
        <p:spPr bwMode="auto">
          <a:xfrm>
            <a:off x="539750" y="1844675"/>
            <a:ext cx="7920038" cy="2089150"/>
          </a:xfrm>
          <a:prstGeom prst="ellipse">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16" name="Tekstvak 15"/>
          <p:cNvSpPr txBox="1">
            <a:spLocks noChangeArrowheads="1"/>
          </p:cNvSpPr>
          <p:nvPr/>
        </p:nvSpPr>
        <p:spPr bwMode="auto">
          <a:xfrm>
            <a:off x="323850" y="1628775"/>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Suppliers</a:t>
            </a:r>
            <a:endParaRPr lang="nl-NL" dirty="0">
              <a:latin typeface="+mn-lt"/>
              <a:ea typeface="+mn-ea"/>
              <a:cs typeface="Arial" charset="0"/>
            </a:endParaRPr>
          </a:p>
        </p:txBody>
      </p:sp>
      <p:sp>
        <p:nvSpPr>
          <p:cNvPr id="17" name="Tekstvak 16"/>
          <p:cNvSpPr txBox="1">
            <a:spLocks noChangeArrowheads="1"/>
          </p:cNvSpPr>
          <p:nvPr/>
        </p:nvSpPr>
        <p:spPr bwMode="auto">
          <a:xfrm>
            <a:off x="179388" y="5084763"/>
            <a:ext cx="1289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Distributors</a:t>
            </a:r>
            <a:endParaRPr lang="nl-NL" sz="1600" dirty="0">
              <a:latin typeface="+mn-lt"/>
              <a:ea typeface="+mn-ea"/>
              <a:cs typeface="Arial" charset="0"/>
            </a:endParaRPr>
          </a:p>
        </p:txBody>
      </p:sp>
      <p:sp>
        <p:nvSpPr>
          <p:cNvPr id="20" name="Tekstvak 19"/>
          <p:cNvSpPr txBox="1">
            <a:spLocks noChangeArrowheads="1"/>
          </p:cNvSpPr>
          <p:nvPr/>
        </p:nvSpPr>
        <p:spPr bwMode="auto">
          <a:xfrm>
            <a:off x="7740650" y="4724400"/>
            <a:ext cx="1019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200" dirty="0" err="1">
                <a:latin typeface="+mn-lt"/>
                <a:ea typeface="+mn-ea"/>
                <a:cs typeface="Arial" charset="0"/>
              </a:rPr>
              <a:t>Contractors</a:t>
            </a:r>
            <a:endParaRPr lang="nl-NL" sz="1200" dirty="0">
              <a:latin typeface="+mn-lt"/>
              <a:ea typeface="+mn-ea"/>
              <a:cs typeface="Arial" charset="0"/>
            </a:endParaRPr>
          </a:p>
          <a:p>
            <a:pPr eaLnBrk="1" hangingPunct="1">
              <a:defRPr/>
            </a:pPr>
            <a:r>
              <a:rPr lang="nl-NL" sz="1200" dirty="0">
                <a:latin typeface="+mn-lt"/>
                <a:ea typeface="+mn-ea"/>
                <a:cs typeface="Arial" charset="0"/>
              </a:rPr>
              <a:t>Professional</a:t>
            </a:r>
          </a:p>
          <a:p>
            <a:pPr eaLnBrk="1" hangingPunct="1">
              <a:defRPr/>
            </a:pPr>
            <a:r>
              <a:rPr lang="nl-NL" sz="1200" dirty="0">
                <a:latin typeface="+mn-lt"/>
                <a:ea typeface="+mn-ea"/>
                <a:cs typeface="Arial" charset="0"/>
              </a:rPr>
              <a:t>end </a:t>
            </a:r>
            <a:r>
              <a:rPr lang="nl-NL" sz="1200" dirty="0" err="1">
                <a:latin typeface="+mn-lt"/>
                <a:ea typeface="+mn-ea"/>
                <a:cs typeface="Arial" charset="0"/>
              </a:rPr>
              <a:t>users</a:t>
            </a:r>
            <a:r>
              <a:rPr lang="nl-NL" sz="1200" dirty="0">
                <a:latin typeface="+mn-lt"/>
                <a:ea typeface="+mn-ea"/>
                <a:cs typeface="Arial" charset="0"/>
              </a:rPr>
              <a:t> </a:t>
            </a:r>
          </a:p>
        </p:txBody>
      </p:sp>
      <p:sp>
        <p:nvSpPr>
          <p:cNvPr id="31" name="Afgeronde rechthoek 30"/>
          <p:cNvSpPr>
            <a:spLocks noChangeArrowheads="1"/>
          </p:cNvSpPr>
          <p:nvPr/>
        </p:nvSpPr>
        <p:spPr bwMode="auto">
          <a:xfrm>
            <a:off x="1476375" y="4149725"/>
            <a:ext cx="5975350" cy="22320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cxnSp>
        <p:nvCxnSpPr>
          <p:cNvPr id="33" name="Rechte verbindingslijn met pijl 32"/>
          <p:cNvCxnSpPr>
            <a:cxnSpLocks noChangeShapeType="1"/>
          </p:cNvCxnSpPr>
          <p:nvPr/>
        </p:nvCxnSpPr>
        <p:spPr bwMode="auto">
          <a:xfrm rot="5400000">
            <a:off x="2700337" y="4005263"/>
            <a:ext cx="144463"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5" name="Rechte verbindingslijn met pijl 34"/>
          <p:cNvCxnSpPr>
            <a:cxnSpLocks noChangeShapeType="1"/>
          </p:cNvCxnSpPr>
          <p:nvPr/>
        </p:nvCxnSpPr>
        <p:spPr bwMode="auto">
          <a:xfrm rot="5400000">
            <a:off x="6480969" y="3969544"/>
            <a:ext cx="215900"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7" name="Rechte verbindingslijn met pijl 36"/>
          <p:cNvCxnSpPr>
            <a:cxnSpLocks noChangeShapeType="1"/>
          </p:cNvCxnSpPr>
          <p:nvPr/>
        </p:nvCxnSpPr>
        <p:spPr bwMode="auto">
          <a:xfrm>
            <a:off x="7812088" y="4581525"/>
            <a:ext cx="720725"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9" name="Rechte verbindingslijn met pijl 38"/>
          <p:cNvCxnSpPr>
            <a:cxnSpLocks noChangeShapeType="1"/>
          </p:cNvCxnSpPr>
          <p:nvPr/>
        </p:nvCxnSpPr>
        <p:spPr bwMode="auto">
          <a:xfrm>
            <a:off x="7885113" y="5876925"/>
            <a:ext cx="719137"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pic>
        <p:nvPicPr>
          <p:cNvPr id="47118" name="Picture 4" descr="Nem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04813"/>
            <a:ext cx="2159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4" descr="Nem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1989138"/>
            <a:ext cx="14398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2276475"/>
            <a:ext cx="143986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2420938"/>
            <a:ext cx="14398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2997200"/>
            <a:ext cx="14398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775" y="3429000"/>
            <a:ext cx="14398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4"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8038" y="2636838"/>
            <a:ext cx="1685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8175" y="4437063"/>
            <a:ext cx="10160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4437063"/>
            <a:ext cx="1439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8038" y="5516563"/>
            <a:ext cx="14398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9"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76825" y="4508500"/>
            <a:ext cx="1439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19700" y="5445125"/>
            <a:ext cx="16192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pPr eaLnBrk="1" hangingPunct="1"/>
            <a:r>
              <a:rPr lang="nl-NL" altLang="nl-NL">
                <a:solidFill>
                  <a:srgbClr val="7B9899"/>
                </a:solidFill>
                <a:ea typeface="MS PGothic" charset="-128"/>
              </a:rPr>
              <a:t>Market structure</a:t>
            </a:r>
          </a:p>
        </p:txBody>
      </p:sp>
      <p:sp>
        <p:nvSpPr>
          <p:cNvPr id="4915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49156"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7411" r:id="rId4" imgW="762106" imgH="762106" progId="">
                  <p:embed/>
                </p:oleObj>
              </mc:Choice>
              <mc:Fallback>
                <p:oleObj r:id="rId4" imgW="762106" imgH="762106" progId="">
                  <p:embed/>
                  <p:pic>
                    <p:nvPicPr>
                      <p:cNvPr id="4915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kstvak 15"/>
          <p:cNvSpPr txBox="1">
            <a:spLocks noChangeArrowheads="1"/>
          </p:cNvSpPr>
          <p:nvPr/>
        </p:nvSpPr>
        <p:spPr bwMode="auto">
          <a:xfrm>
            <a:off x="493713" y="1738313"/>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Supplier</a:t>
            </a:r>
            <a:endParaRPr lang="nl-NL" dirty="0">
              <a:latin typeface="+mn-lt"/>
              <a:ea typeface="+mn-ea"/>
              <a:cs typeface="Arial" charset="0"/>
            </a:endParaRPr>
          </a:p>
        </p:txBody>
      </p:sp>
      <p:sp>
        <p:nvSpPr>
          <p:cNvPr id="17" name="Tekstvak 16"/>
          <p:cNvSpPr txBox="1">
            <a:spLocks noChangeArrowheads="1"/>
          </p:cNvSpPr>
          <p:nvPr/>
        </p:nvSpPr>
        <p:spPr bwMode="auto">
          <a:xfrm>
            <a:off x="1476375" y="2852738"/>
            <a:ext cx="1262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Wholesales</a:t>
            </a:r>
            <a:r>
              <a:rPr lang="nl-NL" sz="1600" dirty="0">
                <a:latin typeface="+mn-lt"/>
                <a:ea typeface="+mn-ea"/>
                <a:cs typeface="Arial" charset="0"/>
              </a:rPr>
              <a:t> </a:t>
            </a:r>
          </a:p>
          <a:p>
            <a:pPr eaLnBrk="1" hangingPunct="1">
              <a:defRPr/>
            </a:pPr>
            <a:r>
              <a:rPr lang="nl-NL" sz="1600" dirty="0">
                <a:latin typeface="+mn-lt"/>
                <a:ea typeface="+mn-ea"/>
                <a:cs typeface="Arial" charset="0"/>
              </a:rPr>
              <a:t>and OEM</a:t>
            </a:r>
          </a:p>
        </p:txBody>
      </p:sp>
      <p:sp>
        <p:nvSpPr>
          <p:cNvPr id="20" name="Tekstvak 19"/>
          <p:cNvSpPr txBox="1">
            <a:spLocks noChangeArrowheads="1"/>
          </p:cNvSpPr>
          <p:nvPr/>
        </p:nvSpPr>
        <p:spPr bwMode="auto">
          <a:xfrm>
            <a:off x="1547813" y="4652963"/>
            <a:ext cx="1303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Contractors</a:t>
            </a:r>
            <a:r>
              <a:rPr lang="nl-NL" sz="1600" dirty="0">
                <a:latin typeface="+mn-lt"/>
                <a:ea typeface="+mn-ea"/>
                <a:cs typeface="Arial" charset="0"/>
              </a:rPr>
              <a:t> </a:t>
            </a:r>
          </a:p>
          <a:p>
            <a:pPr eaLnBrk="1" hangingPunct="1">
              <a:defRPr/>
            </a:pPr>
            <a:r>
              <a:rPr lang="nl-NL" sz="1600" dirty="0">
                <a:latin typeface="+mn-lt"/>
                <a:ea typeface="+mn-ea"/>
                <a:cs typeface="Arial" charset="0"/>
              </a:rPr>
              <a:t>Professional</a:t>
            </a:r>
          </a:p>
          <a:p>
            <a:pPr eaLnBrk="1" hangingPunct="1">
              <a:defRPr/>
            </a:pPr>
            <a:r>
              <a:rPr lang="nl-NL" sz="1600" dirty="0">
                <a:latin typeface="+mn-lt"/>
                <a:ea typeface="+mn-ea"/>
                <a:cs typeface="Arial" charset="0"/>
              </a:rPr>
              <a:t>end </a:t>
            </a:r>
            <a:r>
              <a:rPr lang="nl-NL" sz="1600" dirty="0" err="1">
                <a:latin typeface="+mn-lt"/>
                <a:ea typeface="+mn-ea"/>
                <a:cs typeface="Arial" charset="0"/>
              </a:rPr>
              <a:t>users</a:t>
            </a:r>
            <a:r>
              <a:rPr lang="nl-NL" sz="1600" dirty="0">
                <a:latin typeface="+mn-lt"/>
                <a:ea typeface="+mn-ea"/>
                <a:cs typeface="Arial" charset="0"/>
              </a:rPr>
              <a:t> </a:t>
            </a:r>
          </a:p>
        </p:txBody>
      </p:sp>
      <p:sp>
        <p:nvSpPr>
          <p:cNvPr id="36" name="Tekstvak 35"/>
          <p:cNvSpPr txBox="1">
            <a:spLocks noChangeArrowheads="1"/>
          </p:cNvSpPr>
          <p:nvPr/>
        </p:nvSpPr>
        <p:spPr bwMode="auto">
          <a:xfrm>
            <a:off x="4356100" y="2924175"/>
            <a:ext cx="1296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Wholesalers</a:t>
            </a:r>
            <a:endParaRPr lang="nl-NL" sz="1600" dirty="0">
              <a:latin typeface="+mn-lt"/>
              <a:ea typeface="+mn-ea"/>
              <a:cs typeface="Arial" charset="0"/>
            </a:endParaRPr>
          </a:p>
          <a:p>
            <a:pPr algn="ctr" eaLnBrk="1" hangingPunct="1">
              <a:defRPr/>
            </a:pPr>
            <a:r>
              <a:rPr lang="nl-NL" sz="1600" dirty="0">
                <a:latin typeface="+mn-lt"/>
                <a:ea typeface="+mn-ea"/>
                <a:cs typeface="Arial" charset="0"/>
              </a:rPr>
              <a:t>DIY</a:t>
            </a:r>
          </a:p>
        </p:txBody>
      </p:sp>
      <p:sp>
        <p:nvSpPr>
          <p:cNvPr id="38" name="Tekstvak 37"/>
          <p:cNvSpPr txBox="1">
            <a:spLocks noChangeArrowheads="1"/>
          </p:cNvSpPr>
          <p:nvPr/>
        </p:nvSpPr>
        <p:spPr bwMode="auto">
          <a:xfrm>
            <a:off x="6875463" y="2852738"/>
            <a:ext cx="1447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a:latin typeface="+mn-lt"/>
                <a:ea typeface="+mn-ea"/>
                <a:cs typeface="Arial" charset="0"/>
              </a:rPr>
              <a:t>Non </a:t>
            </a:r>
            <a:r>
              <a:rPr lang="nl-NL" sz="1600" dirty="0" err="1">
                <a:latin typeface="+mn-lt"/>
                <a:ea typeface="+mn-ea"/>
                <a:cs typeface="Arial" charset="0"/>
              </a:rPr>
              <a:t>domestic</a:t>
            </a:r>
            <a:endParaRPr lang="nl-NL" sz="1600" dirty="0">
              <a:latin typeface="+mn-lt"/>
              <a:ea typeface="+mn-ea"/>
              <a:cs typeface="Arial" charset="0"/>
            </a:endParaRPr>
          </a:p>
        </p:txBody>
      </p:sp>
      <p:sp>
        <p:nvSpPr>
          <p:cNvPr id="41" name="Tekstvak 40"/>
          <p:cNvSpPr txBox="1">
            <a:spLocks noChangeArrowheads="1"/>
          </p:cNvSpPr>
          <p:nvPr/>
        </p:nvSpPr>
        <p:spPr bwMode="auto">
          <a:xfrm>
            <a:off x="7019925" y="4797425"/>
            <a:ext cx="1584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nl-NL" altLang="nl-NL" sz="1600">
                <a:latin typeface="Georgia" charset="0"/>
              </a:rPr>
              <a:t>OEM and wholesales in</a:t>
            </a:r>
          </a:p>
          <a:p>
            <a:pPr eaLnBrk="1" hangingPunct="1"/>
            <a:r>
              <a:rPr lang="nl-NL" altLang="nl-NL" sz="1600">
                <a:latin typeface="Georgia" charset="0"/>
              </a:rPr>
              <a:t>64 countries</a:t>
            </a:r>
          </a:p>
          <a:p>
            <a:pPr eaLnBrk="1" hangingPunct="1"/>
            <a:endParaRPr lang="nl-NL" altLang="nl-NL" sz="1600">
              <a:latin typeface="Georgia" charset="0"/>
            </a:endParaRPr>
          </a:p>
        </p:txBody>
      </p:sp>
      <p:sp>
        <p:nvSpPr>
          <p:cNvPr id="42" name="Tekstvak 41"/>
          <p:cNvSpPr txBox="1">
            <a:spLocks noChangeArrowheads="1"/>
          </p:cNvSpPr>
          <p:nvPr/>
        </p:nvSpPr>
        <p:spPr bwMode="auto">
          <a:xfrm>
            <a:off x="4572000" y="4941888"/>
            <a:ext cx="723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Retail</a:t>
            </a:r>
            <a:endParaRPr lang="nl-NL" sz="1600" dirty="0">
              <a:latin typeface="+mn-lt"/>
              <a:ea typeface="+mn-ea"/>
              <a:cs typeface="Arial" charset="0"/>
            </a:endParaRPr>
          </a:p>
          <a:p>
            <a:pPr eaLnBrk="1" hangingPunct="1">
              <a:defRPr/>
            </a:pPr>
            <a:r>
              <a:rPr lang="nl-NL" sz="1600" dirty="0">
                <a:latin typeface="+mn-lt"/>
                <a:ea typeface="+mn-ea"/>
                <a:cs typeface="Arial" charset="0"/>
              </a:rPr>
              <a:t>stores</a:t>
            </a:r>
          </a:p>
        </p:txBody>
      </p:sp>
      <p:sp>
        <p:nvSpPr>
          <p:cNvPr id="44" name="Afgeronde rechthoek 43"/>
          <p:cNvSpPr>
            <a:spLocks noChangeArrowheads="1"/>
          </p:cNvSpPr>
          <p:nvPr/>
        </p:nvSpPr>
        <p:spPr bwMode="auto">
          <a:xfrm>
            <a:off x="6732588" y="2565400"/>
            <a:ext cx="2087562" cy="35274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8" name="PIJL-OMLAAG 47"/>
          <p:cNvSpPr>
            <a:spLocks noChangeArrowheads="1"/>
          </p:cNvSpPr>
          <p:nvPr/>
        </p:nvSpPr>
        <p:spPr bwMode="auto">
          <a:xfrm>
            <a:off x="7451725" y="3860800"/>
            <a:ext cx="433388" cy="647700"/>
          </a:xfrm>
          <a:prstGeom prst="downArrow">
            <a:avLst>
              <a:gd name="adj1" fmla="val 50000"/>
              <a:gd name="adj2" fmla="val 49997"/>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9" name="Afgeronde rechthoek 48"/>
          <p:cNvSpPr>
            <a:spLocks noChangeArrowheads="1"/>
          </p:cNvSpPr>
          <p:nvPr/>
        </p:nvSpPr>
        <p:spPr bwMode="auto">
          <a:xfrm>
            <a:off x="3995738" y="2636838"/>
            <a:ext cx="2160587" cy="3529012"/>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0" name="PIJL-OMLAAG 49"/>
          <p:cNvSpPr>
            <a:spLocks noChangeArrowheads="1"/>
          </p:cNvSpPr>
          <p:nvPr/>
        </p:nvSpPr>
        <p:spPr bwMode="auto">
          <a:xfrm>
            <a:off x="4716463" y="3716338"/>
            <a:ext cx="431800" cy="649287"/>
          </a:xfrm>
          <a:prstGeom prst="downArrow">
            <a:avLst>
              <a:gd name="adj1" fmla="val 50000"/>
              <a:gd name="adj2" fmla="val 49997"/>
            </a:avLst>
          </a:prstGeom>
          <a:solidFill>
            <a:schemeClr val="accent1"/>
          </a:solidFill>
          <a:ln w="11429">
            <a:solidFill>
              <a:srgbClr val="994733"/>
            </a:solidFill>
            <a:prstDash val="sysDash"/>
            <a:miter lim="800000"/>
            <a:headEnd/>
            <a:tailEnd/>
          </a:ln>
        </p:spPr>
        <p:txBody>
          <a:bodyPr anchor="ctr"/>
          <a:lstStyle/>
          <a:p>
            <a:pPr algn="ctr" eaLnBrk="1" hangingPunct="1">
              <a:defRPr/>
            </a:pPr>
            <a:r>
              <a:rPr lang="nl-NL" dirty="0">
                <a:solidFill>
                  <a:schemeClr val="lt1"/>
                </a:solidFill>
                <a:latin typeface="+mn-lt"/>
                <a:ea typeface="+mn-ea"/>
              </a:rPr>
              <a:t>  </a:t>
            </a:r>
          </a:p>
        </p:txBody>
      </p:sp>
      <p:sp>
        <p:nvSpPr>
          <p:cNvPr id="54" name="Afgeronde rechthoek 53"/>
          <p:cNvSpPr>
            <a:spLocks noChangeArrowheads="1"/>
          </p:cNvSpPr>
          <p:nvPr/>
        </p:nvSpPr>
        <p:spPr bwMode="auto">
          <a:xfrm>
            <a:off x="1116013" y="2636838"/>
            <a:ext cx="2519362" cy="3529012"/>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29" name="PIJL-OMLAAG 28"/>
          <p:cNvSpPr>
            <a:spLocks noChangeArrowheads="1"/>
          </p:cNvSpPr>
          <p:nvPr/>
        </p:nvSpPr>
        <p:spPr bwMode="auto">
          <a:xfrm>
            <a:off x="1979613" y="3644900"/>
            <a:ext cx="431800" cy="647700"/>
          </a:xfrm>
          <a:prstGeom prst="down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pic>
        <p:nvPicPr>
          <p:cNvPr id="49170" name="Picture 4" descr="Nem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04813"/>
            <a:ext cx="2159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4" descr="Nem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1557338"/>
            <a:ext cx="2159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5120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51204"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8435" r:id="rId4" imgW="762106" imgH="762106" progId="">
                  <p:embed/>
                </p:oleObj>
              </mc:Choice>
              <mc:Fallback>
                <p:oleObj r:id="rId4" imgW="762106" imgH="762106" progId="">
                  <p:embed/>
                  <p:pic>
                    <p:nvPicPr>
                      <p:cNvPr id="5120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unthaak 9">
            <a:hlinkClick r:id="rId6" action="ppaction://hlinkfile"/>
          </p:cNvPr>
          <p:cNvSpPr>
            <a:spLocks noChangeArrowheads="1"/>
          </p:cNvSpPr>
          <p:nvPr/>
        </p:nvSpPr>
        <p:spPr bwMode="auto">
          <a:xfrm>
            <a:off x="32385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11" name="Punthaak 10"/>
          <p:cNvSpPr>
            <a:spLocks noChangeArrowheads="1"/>
          </p:cNvSpPr>
          <p:nvPr/>
        </p:nvSpPr>
        <p:spPr bwMode="auto">
          <a:xfrm>
            <a:off x="457200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51207" name="Tekstvak 11"/>
          <p:cNvSpPr txBox="1">
            <a:spLocks noChangeArrowheads="1"/>
          </p:cNvSpPr>
          <p:nvPr/>
        </p:nvSpPr>
        <p:spPr bwMode="auto">
          <a:xfrm>
            <a:off x="250825" y="1628775"/>
            <a:ext cx="173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2011 - 2013</a:t>
            </a:r>
          </a:p>
        </p:txBody>
      </p:sp>
      <p:sp>
        <p:nvSpPr>
          <p:cNvPr id="51208" name="Tekstvak 14"/>
          <p:cNvSpPr txBox="1">
            <a:spLocks noChangeArrowheads="1"/>
          </p:cNvSpPr>
          <p:nvPr/>
        </p:nvSpPr>
        <p:spPr bwMode="auto">
          <a:xfrm>
            <a:off x="1692275" y="3429000"/>
            <a:ext cx="214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2011 – 2013</a:t>
            </a:r>
          </a:p>
          <a:p>
            <a:pPr eaLnBrk="1" hangingPunct="1">
              <a:spcBef>
                <a:spcPct val="0"/>
              </a:spcBef>
              <a:buClrTx/>
              <a:buSzTx/>
              <a:buFontTx/>
              <a:buNone/>
            </a:pPr>
            <a:r>
              <a:rPr lang="nl-NL" altLang="nl-NL" sz="1800"/>
              <a:t>Director marketing </a:t>
            </a:r>
          </a:p>
        </p:txBody>
      </p:sp>
      <p:pic>
        <p:nvPicPr>
          <p:cNvPr id="51209" name="Afbeelding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60350"/>
            <a:ext cx="2070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340519" y="367507"/>
            <a:ext cx="8534400" cy="758825"/>
          </a:xfrm>
        </p:spPr>
        <p:txBody>
          <a:bodyPr/>
          <a:lstStyle/>
          <a:p>
            <a:pPr eaLnBrk="1" hangingPunct="1"/>
            <a:r>
              <a:rPr lang="en-US" altLang="nl-NL">
                <a:solidFill>
                  <a:srgbClr val="7B9899"/>
                </a:solidFill>
                <a:ea typeface="MS PGothic" charset="-128"/>
              </a:rPr>
              <a:t>Introduction</a:t>
            </a:r>
            <a:endParaRPr lang="nl-NL" altLang="nl-NL">
              <a:solidFill>
                <a:srgbClr val="7B9899"/>
              </a:solidFill>
              <a:ea typeface="MS PGothic" charset="-128"/>
            </a:endParaRPr>
          </a:p>
        </p:txBody>
      </p:sp>
      <p:sp>
        <p:nvSpPr>
          <p:cNvPr id="16387" name="Tijdelijke aanduiding voor inhoud 2"/>
          <p:cNvSpPr>
            <a:spLocks noGrp="1"/>
          </p:cNvSpPr>
          <p:nvPr>
            <p:ph sz="quarter" idx="1"/>
          </p:nvPr>
        </p:nvSpPr>
        <p:spPr>
          <a:xfrm>
            <a:off x="611188" y="1844675"/>
            <a:ext cx="7993062" cy="4176713"/>
          </a:xfrm>
        </p:spPr>
        <p:txBody>
          <a:bodyPr/>
          <a:lstStyle/>
          <a:p>
            <a:pPr eaLnBrk="1" hangingPunct="1">
              <a:buFont typeface="Wingdings 2" charset="2"/>
              <a:buNone/>
            </a:pPr>
            <a:r>
              <a:rPr lang="nl-NL" altLang="nl-NL" sz="2400" dirty="0">
                <a:ea typeface="MS PGothic" charset="-128"/>
              </a:rPr>
              <a:t>Wouter van der Heide</a:t>
            </a:r>
          </a:p>
          <a:p>
            <a:pPr eaLnBrk="1" hangingPunct="1">
              <a:buFont typeface="Wingdings 2" charset="2"/>
              <a:buNone/>
            </a:pPr>
            <a:r>
              <a:rPr lang="nl-NL" altLang="nl-NL" sz="2400" dirty="0" err="1">
                <a:ea typeface="MS PGothic" charset="-128"/>
              </a:rPr>
              <a:t>Breemarsweg</a:t>
            </a:r>
            <a:r>
              <a:rPr lang="nl-NL" altLang="nl-NL" sz="2400" dirty="0">
                <a:ea typeface="MS PGothic" charset="-128"/>
              </a:rPr>
              <a:t> 86</a:t>
            </a:r>
          </a:p>
          <a:p>
            <a:pPr eaLnBrk="1" hangingPunct="1">
              <a:buFont typeface="Wingdings 2" charset="2"/>
              <a:buNone/>
            </a:pPr>
            <a:r>
              <a:rPr lang="nl-NL" altLang="nl-NL" sz="2400" dirty="0">
                <a:ea typeface="MS PGothic" charset="-128"/>
              </a:rPr>
              <a:t>7553 HS</a:t>
            </a:r>
          </a:p>
          <a:p>
            <a:pPr eaLnBrk="1" hangingPunct="1">
              <a:buFont typeface="Wingdings 2" charset="2"/>
              <a:buNone/>
            </a:pPr>
            <a:r>
              <a:rPr lang="nl-NL" altLang="nl-NL" sz="2400" dirty="0">
                <a:ea typeface="MS PGothic" charset="-128"/>
              </a:rPr>
              <a:t>Hengelo (O), Netherlands</a:t>
            </a:r>
          </a:p>
          <a:p>
            <a:pPr eaLnBrk="1" hangingPunct="1">
              <a:buFont typeface="Wingdings 2" charset="2"/>
              <a:buNone/>
            </a:pPr>
            <a:r>
              <a:rPr lang="nl-NL" altLang="nl-NL" sz="2400" dirty="0">
                <a:ea typeface="MS PGothic" charset="-128"/>
              </a:rPr>
              <a:t>06 – 37696833 or 074 – 2569665</a:t>
            </a:r>
          </a:p>
          <a:p>
            <a:pPr eaLnBrk="1" hangingPunct="1">
              <a:buFont typeface="Wingdings 2" charset="2"/>
              <a:buNone/>
            </a:pPr>
            <a:r>
              <a:rPr lang="nl-NL" altLang="nl-NL" sz="2400" dirty="0" err="1">
                <a:ea typeface="MS PGothic" charset="-128"/>
              </a:rPr>
              <a:t>w.vdheide@home.nl</a:t>
            </a:r>
            <a:r>
              <a:rPr lang="nl-NL" altLang="nl-NL" sz="2400" dirty="0">
                <a:ea typeface="MS PGothic" charset="-128"/>
              </a:rPr>
              <a:t> </a:t>
            </a:r>
          </a:p>
          <a:p>
            <a:pPr eaLnBrk="1" hangingPunct="1">
              <a:buFont typeface="Wingdings 2" charset="2"/>
              <a:buNone/>
            </a:pPr>
            <a:r>
              <a:rPr lang="nl-NL" altLang="nl-NL" sz="2400" dirty="0" err="1">
                <a:ea typeface="MS PGothic" charset="-128"/>
              </a:rPr>
              <a:t>Married</a:t>
            </a:r>
            <a:r>
              <a:rPr lang="nl-NL" altLang="nl-NL" sz="2400" dirty="0">
                <a:ea typeface="MS PGothic" charset="-128"/>
              </a:rPr>
              <a:t> </a:t>
            </a:r>
            <a:r>
              <a:rPr lang="nl-NL" altLang="nl-NL" sz="2400" dirty="0" err="1">
                <a:ea typeface="MS PGothic" charset="-128"/>
              </a:rPr>
              <a:t>with</a:t>
            </a:r>
            <a:r>
              <a:rPr lang="nl-NL" altLang="nl-NL" sz="2400" dirty="0">
                <a:ea typeface="MS PGothic" charset="-128"/>
              </a:rPr>
              <a:t> Carola Scholten, 2 </a:t>
            </a:r>
            <a:r>
              <a:rPr lang="nl-NL" altLang="nl-NL" sz="2400" dirty="0" err="1">
                <a:ea typeface="MS PGothic" charset="-128"/>
              </a:rPr>
              <a:t>kids</a:t>
            </a:r>
            <a:r>
              <a:rPr lang="nl-NL" altLang="nl-NL" sz="2400" dirty="0">
                <a:ea typeface="MS PGothic" charset="-128"/>
              </a:rPr>
              <a:t> (Bas </a:t>
            </a:r>
            <a:r>
              <a:rPr lang="nl-NL" altLang="nl-NL" sz="2400" dirty="0" err="1">
                <a:ea typeface="MS PGothic" charset="-128"/>
              </a:rPr>
              <a:t>and</a:t>
            </a:r>
            <a:r>
              <a:rPr lang="nl-NL" altLang="nl-NL" sz="2400" dirty="0">
                <a:ea typeface="MS PGothic" charset="-128"/>
              </a:rPr>
              <a:t> Niek)</a:t>
            </a:r>
          </a:p>
          <a:p>
            <a:pPr eaLnBrk="1" hangingPunct="1">
              <a:buFont typeface="Wingdings 2" charset="2"/>
              <a:buNone/>
            </a:pPr>
            <a:r>
              <a:rPr lang="nl-NL" altLang="nl-NL" sz="2400" dirty="0">
                <a:ea typeface="MS PGothic" charset="-128"/>
              </a:rPr>
              <a:t>Born on </a:t>
            </a:r>
            <a:r>
              <a:rPr lang="nl-NL" altLang="nl-NL" sz="2400" dirty="0" err="1">
                <a:ea typeface="MS PGothic" charset="-128"/>
              </a:rPr>
              <a:t>January</a:t>
            </a:r>
            <a:r>
              <a:rPr lang="nl-NL" altLang="nl-NL" sz="2400" dirty="0">
                <a:ea typeface="MS PGothic" charset="-128"/>
              </a:rPr>
              <a:t> 12th., 1965  (Stad aan </a:t>
            </a:r>
            <a:r>
              <a:rPr lang="ja-JP" altLang="nl-NL" sz="2400" dirty="0">
                <a:ea typeface="MS PGothic" charset="-128"/>
              </a:rPr>
              <a:t>‘</a:t>
            </a:r>
            <a:r>
              <a:rPr lang="nl-NL" altLang="ja-JP" sz="2400" dirty="0">
                <a:ea typeface="MS PGothic" charset="-128"/>
              </a:rPr>
              <a:t>t Haringvliet)</a:t>
            </a:r>
            <a:endParaRPr lang="nl-NL" altLang="nl-NL" sz="2400" dirty="0">
              <a:ea typeface="MS PGothic" charset="-128"/>
            </a:endParaRPr>
          </a:p>
        </p:txBody>
      </p:sp>
      <p:sp>
        <p:nvSpPr>
          <p:cNvPr id="1638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16389" name="Object 1"/>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027" r:id="rId4" imgW="762106" imgH="762106" progId="">
                  <p:embed/>
                </p:oleObj>
              </mc:Choice>
              <mc:Fallback>
                <p:oleObj r:id="rId4" imgW="762106" imgH="762106" progId="">
                  <p:embed/>
                  <p:pic>
                    <p:nvPicPr>
                      <p:cNvPr id="16389"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5325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53252"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19459" r:id="rId4" imgW="762106" imgH="762106" progId="">
                  <p:embed/>
                </p:oleObj>
              </mc:Choice>
              <mc:Fallback>
                <p:oleObj r:id="rId4" imgW="762106" imgH="762106" progId="">
                  <p:embed/>
                  <p:pic>
                    <p:nvPicPr>
                      <p:cNvPr id="5325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3" name="Tekstvak 11"/>
          <p:cNvSpPr txBox="1">
            <a:spLocks noChangeArrowheads="1"/>
          </p:cNvSpPr>
          <p:nvPr/>
        </p:nvSpPr>
        <p:spPr bwMode="auto">
          <a:xfrm>
            <a:off x="250825" y="1412875"/>
            <a:ext cx="173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2011 - 2013</a:t>
            </a:r>
          </a:p>
        </p:txBody>
      </p:sp>
      <p:sp>
        <p:nvSpPr>
          <p:cNvPr id="53254" name="Tekstvak 2"/>
          <p:cNvSpPr txBox="1">
            <a:spLocks noChangeArrowheads="1"/>
          </p:cNvSpPr>
          <p:nvPr/>
        </p:nvSpPr>
        <p:spPr bwMode="auto">
          <a:xfrm>
            <a:off x="301625" y="1874838"/>
            <a:ext cx="253111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b="1" dirty="0" err="1">
                <a:latin typeface="Arial" charset="0"/>
              </a:rPr>
              <a:t>Wienerberger</a:t>
            </a:r>
            <a:r>
              <a:rPr lang="nl-NL" altLang="nl-NL" sz="1800" b="1" dirty="0">
                <a:latin typeface="Arial" charset="0"/>
              </a:rPr>
              <a:t> is </a:t>
            </a:r>
            <a:r>
              <a:rPr lang="nl-NL" altLang="nl-NL" sz="1800" b="1" dirty="0" err="1">
                <a:latin typeface="Arial" charset="0"/>
              </a:rPr>
              <a:t>the</a:t>
            </a:r>
            <a:r>
              <a:rPr lang="nl-NL" altLang="nl-NL" sz="1800" b="1" dirty="0">
                <a:latin typeface="Arial" charset="0"/>
              </a:rPr>
              <a:t> </a:t>
            </a:r>
            <a:r>
              <a:rPr lang="nl-NL" altLang="nl-NL" sz="1800" b="1" dirty="0" err="1">
                <a:latin typeface="Arial" charset="0"/>
              </a:rPr>
              <a:t>world's</a:t>
            </a:r>
            <a:r>
              <a:rPr lang="nl-NL" altLang="nl-NL" sz="1800" b="1" dirty="0">
                <a:latin typeface="Arial" charset="0"/>
              </a:rPr>
              <a:t> </a:t>
            </a:r>
            <a:r>
              <a:rPr lang="nl-NL" altLang="nl-NL" sz="1800" b="1" dirty="0" err="1">
                <a:latin typeface="Arial" charset="0"/>
              </a:rPr>
              <a:t>largest</a:t>
            </a:r>
            <a:r>
              <a:rPr lang="nl-NL" altLang="nl-NL" sz="1800" b="1" dirty="0">
                <a:latin typeface="Arial" charset="0"/>
              </a:rPr>
              <a:t> producer of </a:t>
            </a:r>
            <a:r>
              <a:rPr lang="nl-NL" altLang="nl-NL" sz="1800" b="1" dirty="0" err="1">
                <a:latin typeface="Arial" charset="0"/>
              </a:rPr>
              <a:t>bricks</a:t>
            </a:r>
            <a:r>
              <a:rPr lang="nl-NL" altLang="nl-NL" sz="1800" b="1" dirty="0">
                <a:latin typeface="Arial" charset="0"/>
              </a:rPr>
              <a:t> </a:t>
            </a:r>
            <a:r>
              <a:rPr lang="nl-NL" altLang="nl-NL" sz="1800" b="1" dirty="0" err="1">
                <a:latin typeface="Arial" charset="0"/>
              </a:rPr>
              <a:t>and</a:t>
            </a:r>
            <a:r>
              <a:rPr lang="nl-NL" altLang="nl-NL" sz="1800" b="1" dirty="0">
                <a:latin typeface="Arial" charset="0"/>
              </a:rPr>
              <a:t> No. 1 on </a:t>
            </a:r>
            <a:r>
              <a:rPr lang="nl-NL" altLang="nl-NL" sz="1800" b="1" dirty="0" err="1">
                <a:latin typeface="Arial" charset="0"/>
              </a:rPr>
              <a:t>the</a:t>
            </a:r>
            <a:r>
              <a:rPr lang="nl-NL" altLang="nl-NL" sz="1800" b="1" dirty="0">
                <a:latin typeface="Arial" charset="0"/>
              </a:rPr>
              <a:t> </a:t>
            </a:r>
            <a:r>
              <a:rPr lang="nl-NL" altLang="nl-NL" sz="1800" b="1" dirty="0" err="1">
                <a:latin typeface="Arial" charset="0"/>
              </a:rPr>
              <a:t>clay</a:t>
            </a:r>
            <a:endParaRPr lang="nl-NL" altLang="nl-NL" sz="1800" b="1" dirty="0">
              <a:latin typeface="Arial" charset="0"/>
            </a:endParaRPr>
          </a:p>
          <a:p>
            <a:pPr eaLnBrk="1" hangingPunct="1">
              <a:spcBef>
                <a:spcPct val="0"/>
              </a:spcBef>
              <a:buClrTx/>
              <a:buSzTx/>
              <a:buFontTx/>
              <a:buNone/>
            </a:pPr>
            <a:r>
              <a:rPr lang="nl-NL" altLang="nl-NL" sz="1800" b="1" dirty="0">
                <a:latin typeface="Arial" charset="0"/>
              </a:rPr>
              <a:t>roof </a:t>
            </a:r>
            <a:r>
              <a:rPr lang="nl-NL" altLang="nl-NL" sz="1800" b="1" dirty="0" err="1">
                <a:latin typeface="Arial" charset="0"/>
              </a:rPr>
              <a:t>tiles</a:t>
            </a:r>
            <a:r>
              <a:rPr lang="nl-NL" altLang="nl-NL" sz="1800" b="1" dirty="0">
                <a:latin typeface="Arial" charset="0"/>
              </a:rPr>
              <a:t> market in Europe </a:t>
            </a:r>
            <a:r>
              <a:rPr lang="nl-NL" altLang="nl-NL" sz="1800" b="1" dirty="0" err="1">
                <a:latin typeface="Arial" charset="0"/>
              </a:rPr>
              <a:t>with</a:t>
            </a:r>
            <a:r>
              <a:rPr lang="nl-NL" altLang="nl-NL" sz="1800" b="1" dirty="0">
                <a:latin typeface="Arial" charset="0"/>
              </a:rPr>
              <a:t> 226 </a:t>
            </a:r>
            <a:r>
              <a:rPr lang="nl-NL" altLang="nl-NL" sz="1800" b="1" dirty="0" err="1">
                <a:latin typeface="Arial" charset="0"/>
              </a:rPr>
              <a:t>plants</a:t>
            </a:r>
            <a:r>
              <a:rPr lang="nl-NL" altLang="nl-NL" sz="1800" b="1" dirty="0">
                <a:latin typeface="Arial" charset="0"/>
              </a:rPr>
              <a:t> in 30 </a:t>
            </a:r>
            <a:r>
              <a:rPr lang="nl-NL" altLang="nl-NL" sz="1800" b="1" dirty="0" err="1">
                <a:latin typeface="Arial" charset="0"/>
              </a:rPr>
              <a:t>countries</a:t>
            </a:r>
            <a:r>
              <a:rPr lang="nl-NL" altLang="nl-NL" sz="1800" b="1" dirty="0">
                <a:latin typeface="Arial" charset="0"/>
              </a:rPr>
              <a:t>. We </a:t>
            </a:r>
            <a:r>
              <a:rPr lang="nl-NL" altLang="nl-NL" sz="1800" b="1" dirty="0" err="1">
                <a:latin typeface="Arial" charset="0"/>
              </a:rPr>
              <a:t>also</a:t>
            </a:r>
            <a:r>
              <a:rPr lang="nl-NL" altLang="nl-NL" sz="1800" b="1" dirty="0">
                <a:latin typeface="Arial" charset="0"/>
              </a:rPr>
              <a:t> </a:t>
            </a:r>
            <a:r>
              <a:rPr lang="nl-NL" altLang="nl-NL" sz="1800" b="1" dirty="0" err="1">
                <a:latin typeface="Arial" charset="0"/>
              </a:rPr>
              <a:t>hold</a:t>
            </a:r>
            <a:endParaRPr lang="nl-NL" altLang="nl-NL" sz="1800" b="1" dirty="0">
              <a:latin typeface="Arial" charset="0"/>
            </a:endParaRPr>
          </a:p>
          <a:p>
            <a:pPr eaLnBrk="1" hangingPunct="1">
              <a:spcBef>
                <a:spcPct val="0"/>
              </a:spcBef>
              <a:buClrTx/>
              <a:buSzTx/>
              <a:buFontTx/>
              <a:buNone/>
            </a:pPr>
            <a:r>
              <a:rPr lang="nl-NL" altLang="nl-NL" sz="1800" b="1" dirty="0" err="1">
                <a:latin typeface="Arial" charset="0"/>
              </a:rPr>
              <a:t>leading</a:t>
            </a:r>
            <a:r>
              <a:rPr lang="nl-NL" altLang="nl-NL" sz="1800" b="1" dirty="0">
                <a:latin typeface="Arial" charset="0"/>
              </a:rPr>
              <a:t> </a:t>
            </a:r>
            <a:r>
              <a:rPr lang="nl-NL" altLang="nl-NL" sz="1800" b="1" dirty="0" err="1">
                <a:latin typeface="Arial" charset="0"/>
              </a:rPr>
              <a:t>positions</a:t>
            </a:r>
            <a:r>
              <a:rPr lang="nl-NL" altLang="nl-NL" sz="1800" b="1" dirty="0">
                <a:latin typeface="Arial" charset="0"/>
              </a:rPr>
              <a:t> in concrete </a:t>
            </a:r>
            <a:r>
              <a:rPr lang="nl-NL" altLang="nl-NL" sz="1800" b="1" dirty="0" err="1">
                <a:latin typeface="Arial" charset="0"/>
              </a:rPr>
              <a:t>pavers</a:t>
            </a:r>
            <a:r>
              <a:rPr lang="nl-NL" altLang="nl-NL" sz="1800" b="1" dirty="0">
                <a:latin typeface="Arial" charset="0"/>
              </a:rPr>
              <a:t> in CEE</a:t>
            </a:r>
          </a:p>
          <a:p>
            <a:pPr eaLnBrk="1" hangingPunct="1">
              <a:spcBef>
                <a:spcPct val="0"/>
              </a:spcBef>
              <a:buClrTx/>
              <a:buSzTx/>
              <a:buFontTx/>
              <a:buNone/>
            </a:pPr>
            <a:endParaRPr lang="nl-NL" altLang="nl-NL" sz="1800" b="1" dirty="0">
              <a:latin typeface="Arial" charset="0"/>
            </a:endParaRPr>
          </a:p>
          <a:p>
            <a:pPr eaLnBrk="1" hangingPunct="1">
              <a:spcBef>
                <a:spcPct val="0"/>
              </a:spcBef>
              <a:buClrTx/>
              <a:buSzTx/>
              <a:buFontTx/>
              <a:buNone/>
            </a:pPr>
            <a:r>
              <a:rPr lang="nl-NL" altLang="nl-NL" sz="1800" dirty="0" err="1">
                <a:latin typeface="Arial" charset="0"/>
              </a:rPr>
              <a:t>Clay</a:t>
            </a:r>
            <a:r>
              <a:rPr lang="nl-NL" altLang="nl-NL" sz="1800" dirty="0">
                <a:latin typeface="Arial" charset="0"/>
              </a:rPr>
              <a:t> </a:t>
            </a:r>
            <a:r>
              <a:rPr lang="nl-NL" altLang="nl-NL" sz="1800" dirty="0" err="1">
                <a:latin typeface="Arial" charset="0"/>
              </a:rPr>
              <a:t>blocks</a:t>
            </a:r>
            <a:r>
              <a:rPr lang="nl-NL" altLang="nl-NL" sz="1800" dirty="0">
                <a:latin typeface="Arial" charset="0"/>
              </a:rPr>
              <a:t>	No. 1 worldwide	</a:t>
            </a:r>
          </a:p>
          <a:p>
            <a:pPr eaLnBrk="1" hangingPunct="1">
              <a:spcBef>
                <a:spcPct val="0"/>
              </a:spcBef>
              <a:buClrTx/>
              <a:buSzTx/>
              <a:buFontTx/>
              <a:buNone/>
            </a:pPr>
            <a:r>
              <a:rPr lang="nl-NL" altLang="nl-NL" sz="1800" dirty="0" err="1">
                <a:latin typeface="Arial" charset="0"/>
              </a:rPr>
              <a:t>Facing</a:t>
            </a:r>
            <a:r>
              <a:rPr lang="nl-NL" altLang="nl-NL" sz="1800" dirty="0">
                <a:latin typeface="Arial" charset="0"/>
              </a:rPr>
              <a:t> </a:t>
            </a:r>
            <a:r>
              <a:rPr lang="nl-NL" altLang="nl-NL" sz="1800" dirty="0" err="1">
                <a:latin typeface="Arial" charset="0"/>
              </a:rPr>
              <a:t>bricks</a:t>
            </a:r>
            <a:r>
              <a:rPr lang="nl-NL" altLang="nl-NL" sz="1800" dirty="0">
                <a:latin typeface="Arial" charset="0"/>
              </a:rPr>
              <a:t>	No. 1 in Europe, co-leader in </a:t>
            </a:r>
            <a:r>
              <a:rPr lang="nl-NL" altLang="nl-NL" sz="1800" dirty="0" err="1">
                <a:latin typeface="Arial" charset="0"/>
              </a:rPr>
              <a:t>the</a:t>
            </a:r>
            <a:r>
              <a:rPr lang="nl-NL" altLang="nl-NL" sz="1800" dirty="0">
                <a:latin typeface="Arial" charset="0"/>
              </a:rPr>
              <a:t> USA	</a:t>
            </a:r>
          </a:p>
          <a:p>
            <a:pPr eaLnBrk="1" hangingPunct="1">
              <a:spcBef>
                <a:spcPct val="0"/>
              </a:spcBef>
              <a:buClrTx/>
              <a:buSzTx/>
              <a:buFontTx/>
              <a:buNone/>
            </a:pPr>
            <a:r>
              <a:rPr lang="nl-NL" altLang="nl-NL" sz="1800" dirty="0" err="1">
                <a:latin typeface="Arial" charset="0"/>
              </a:rPr>
              <a:t>Clay</a:t>
            </a:r>
            <a:r>
              <a:rPr lang="nl-NL" altLang="nl-NL" sz="1800" dirty="0">
                <a:latin typeface="Arial" charset="0"/>
              </a:rPr>
              <a:t> roof </a:t>
            </a:r>
            <a:r>
              <a:rPr lang="nl-NL" altLang="nl-NL" sz="1800" dirty="0" err="1">
                <a:latin typeface="Arial" charset="0"/>
              </a:rPr>
              <a:t>tiles</a:t>
            </a:r>
            <a:r>
              <a:rPr lang="nl-NL" altLang="nl-NL" sz="1800" dirty="0">
                <a:latin typeface="Arial" charset="0"/>
              </a:rPr>
              <a:t>	No.1 in Europe	</a:t>
            </a:r>
          </a:p>
          <a:p>
            <a:pPr eaLnBrk="1" hangingPunct="1">
              <a:spcBef>
                <a:spcPct val="0"/>
              </a:spcBef>
              <a:buClrTx/>
              <a:buSzTx/>
              <a:buFontTx/>
              <a:buNone/>
            </a:pPr>
            <a:r>
              <a:rPr lang="nl-NL" altLang="nl-NL" sz="1800" dirty="0">
                <a:latin typeface="Arial" charset="0"/>
              </a:rPr>
              <a:t>Concrete </a:t>
            </a:r>
            <a:r>
              <a:rPr lang="nl-NL" altLang="nl-NL" sz="1800" dirty="0" err="1">
                <a:latin typeface="Arial" charset="0"/>
              </a:rPr>
              <a:t>pavers</a:t>
            </a:r>
            <a:r>
              <a:rPr lang="nl-NL" altLang="nl-NL" sz="1800" dirty="0">
                <a:latin typeface="Arial" charset="0"/>
              </a:rPr>
              <a:t>	No.1 in Central-East Europe	</a:t>
            </a:r>
          </a:p>
          <a:p>
            <a:pPr eaLnBrk="1" hangingPunct="1">
              <a:spcBef>
                <a:spcPct val="0"/>
              </a:spcBef>
              <a:buClrTx/>
              <a:buSzTx/>
              <a:buFontTx/>
              <a:buNone/>
            </a:pPr>
            <a:r>
              <a:rPr lang="nl-NL" altLang="nl-NL" sz="1800" dirty="0">
                <a:latin typeface="Arial" charset="0"/>
              </a:rPr>
              <a:t>Pipe systems	</a:t>
            </a:r>
            <a:r>
              <a:rPr lang="nl-NL" altLang="nl-NL" sz="1800" dirty="0" err="1">
                <a:latin typeface="Arial" charset="0"/>
              </a:rPr>
              <a:t>Leading</a:t>
            </a:r>
            <a:r>
              <a:rPr lang="nl-NL" altLang="nl-NL" sz="1800" dirty="0">
                <a:latin typeface="Arial" charset="0"/>
              </a:rPr>
              <a:t> </a:t>
            </a:r>
            <a:r>
              <a:rPr lang="nl-NL" altLang="nl-NL" sz="1800" dirty="0" err="1">
                <a:latin typeface="Arial" charset="0"/>
              </a:rPr>
              <a:t>positions</a:t>
            </a:r>
            <a:r>
              <a:rPr lang="nl-NL" altLang="nl-NL" sz="1800" dirty="0">
                <a:latin typeface="Arial" charset="0"/>
              </a:rPr>
              <a:t> in Europe	</a:t>
            </a:r>
          </a:p>
          <a:p>
            <a:pPr eaLnBrk="1" hangingPunct="1">
              <a:spcBef>
                <a:spcPct val="0"/>
              </a:spcBef>
              <a:buClrTx/>
              <a:buSzTx/>
              <a:buFontTx/>
              <a:buNone/>
            </a:pPr>
            <a:r>
              <a:rPr lang="nl-NL" altLang="nl-NL" sz="1800" dirty="0">
                <a:latin typeface="Arial" charset="0"/>
              </a:rPr>
              <a:t> </a:t>
            </a:r>
          </a:p>
          <a:p>
            <a:pPr eaLnBrk="1" hangingPunct="1">
              <a:spcBef>
                <a:spcPct val="0"/>
              </a:spcBef>
              <a:buClrTx/>
              <a:buSzTx/>
              <a:buFontTx/>
              <a:buNone/>
            </a:pPr>
            <a:r>
              <a:rPr lang="nl-NL" altLang="nl-NL" sz="1800" dirty="0">
                <a:latin typeface="Arial" charset="0"/>
              </a:rPr>
              <a:t> </a:t>
            </a:r>
            <a:r>
              <a:rPr lang="nl-NL" altLang="nl-NL" sz="1800" dirty="0" err="1">
                <a:latin typeface="Arial" charset="0"/>
              </a:rPr>
              <a:t>Founded</a:t>
            </a:r>
            <a:r>
              <a:rPr lang="nl-NL" altLang="nl-NL" sz="1800" dirty="0">
                <a:latin typeface="Arial" charset="0"/>
              </a:rPr>
              <a:t> in 1819 in Vienna </a:t>
            </a:r>
            <a:r>
              <a:rPr lang="nl-NL" altLang="nl-NL" sz="1800" dirty="0" err="1">
                <a:latin typeface="Arial" charset="0"/>
              </a:rPr>
              <a:t>and</a:t>
            </a:r>
            <a:r>
              <a:rPr lang="nl-NL" altLang="nl-NL" sz="1800" dirty="0">
                <a:latin typeface="Arial" charset="0"/>
              </a:rPr>
              <a:t> </a:t>
            </a:r>
            <a:r>
              <a:rPr lang="nl-NL" altLang="nl-NL" sz="1800" dirty="0" err="1">
                <a:latin typeface="Arial" charset="0"/>
              </a:rPr>
              <a:t>traded</a:t>
            </a:r>
            <a:r>
              <a:rPr lang="nl-NL" altLang="nl-NL" sz="1800" dirty="0">
                <a:latin typeface="Arial" charset="0"/>
              </a:rPr>
              <a:t> </a:t>
            </a:r>
            <a:r>
              <a:rPr lang="nl-NL" altLang="nl-NL" sz="1800" dirty="0" err="1">
                <a:latin typeface="Arial" charset="0"/>
              </a:rPr>
              <a:t>since</a:t>
            </a:r>
            <a:r>
              <a:rPr lang="nl-NL" altLang="nl-NL" sz="1800" dirty="0">
                <a:latin typeface="Arial" charset="0"/>
              </a:rPr>
              <a:t> 1869 on </a:t>
            </a:r>
            <a:r>
              <a:rPr lang="nl-NL" altLang="nl-NL" sz="1800" dirty="0" err="1">
                <a:latin typeface="Arial" charset="0"/>
              </a:rPr>
              <a:t>the</a:t>
            </a:r>
            <a:r>
              <a:rPr lang="nl-NL" altLang="nl-NL" sz="1800" dirty="0">
                <a:latin typeface="Arial" charset="0"/>
              </a:rPr>
              <a:t> Vienna Stock Exchange,</a:t>
            </a:r>
          </a:p>
          <a:p>
            <a:pPr eaLnBrk="1" hangingPunct="1">
              <a:spcBef>
                <a:spcPct val="0"/>
              </a:spcBef>
              <a:buClrTx/>
              <a:buSzTx/>
              <a:buFontTx/>
              <a:buNone/>
            </a:pPr>
            <a:r>
              <a:rPr lang="nl-NL" altLang="nl-NL" sz="1800" dirty="0" err="1">
                <a:latin typeface="Arial" charset="0"/>
              </a:rPr>
              <a:t>Wienerberger</a:t>
            </a:r>
            <a:r>
              <a:rPr lang="nl-NL" altLang="nl-NL" sz="1800" dirty="0">
                <a:latin typeface="Arial" charset="0"/>
              </a:rPr>
              <a:t> </a:t>
            </a:r>
            <a:r>
              <a:rPr lang="nl-NL" altLang="nl-NL" sz="1800" dirty="0" err="1">
                <a:latin typeface="Arial" charset="0"/>
              </a:rPr>
              <a:t>can</a:t>
            </a:r>
            <a:r>
              <a:rPr lang="nl-NL" altLang="nl-NL" sz="1800" dirty="0">
                <a:latin typeface="Arial" charset="0"/>
              </a:rPr>
              <a:t> look back on a </a:t>
            </a:r>
            <a:r>
              <a:rPr lang="nl-NL" altLang="nl-NL" sz="1800" dirty="0" err="1">
                <a:latin typeface="Arial" charset="0"/>
              </a:rPr>
              <a:t>great</a:t>
            </a:r>
            <a:r>
              <a:rPr lang="nl-NL" altLang="nl-NL" sz="1800" dirty="0">
                <a:latin typeface="Arial" charset="0"/>
              </a:rPr>
              <a:t> </a:t>
            </a:r>
            <a:r>
              <a:rPr lang="nl-NL" altLang="nl-NL" sz="1800" dirty="0" err="1">
                <a:latin typeface="Arial" charset="0"/>
              </a:rPr>
              <a:t>tradition</a:t>
            </a:r>
            <a:r>
              <a:rPr lang="nl-NL" altLang="nl-NL" sz="1800" dirty="0">
                <a:latin typeface="Arial" charset="0"/>
              </a:rPr>
              <a:t>. </a:t>
            </a:r>
            <a:r>
              <a:rPr lang="nl-NL" altLang="nl-NL" sz="1800" dirty="0" err="1">
                <a:latin typeface="Arial" charset="0"/>
              </a:rPr>
              <a:t>Only</a:t>
            </a:r>
            <a:r>
              <a:rPr lang="nl-NL" altLang="nl-NL" sz="1800" dirty="0">
                <a:latin typeface="Arial" charset="0"/>
              </a:rPr>
              <a:t> in 1986 </a:t>
            </a:r>
            <a:r>
              <a:rPr lang="nl-NL" altLang="nl-NL" sz="1800" dirty="0" err="1">
                <a:latin typeface="Arial" charset="0"/>
              </a:rPr>
              <a:t>the</a:t>
            </a:r>
            <a:r>
              <a:rPr lang="nl-NL" altLang="nl-NL" sz="1800" dirty="0">
                <a:latin typeface="Arial" charset="0"/>
              </a:rPr>
              <a:t> company </a:t>
            </a:r>
            <a:r>
              <a:rPr lang="nl-NL" altLang="nl-NL" sz="1800" dirty="0" err="1">
                <a:latin typeface="Arial" charset="0"/>
              </a:rPr>
              <a:t>started</a:t>
            </a:r>
            <a:endParaRPr lang="nl-NL" altLang="nl-NL" sz="1800" dirty="0">
              <a:latin typeface="Arial" charset="0"/>
            </a:endParaRPr>
          </a:p>
          <a:p>
            <a:pPr eaLnBrk="1" hangingPunct="1">
              <a:spcBef>
                <a:spcPct val="0"/>
              </a:spcBef>
              <a:buClrTx/>
              <a:buSzTx/>
              <a:buFontTx/>
              <a:buNone/>
            </a:pPr>
            <a:r>
              <a:rPr lang="nl-NL" altLang="nl-NL" sz="1800" dirty="0">
                <a:latin typeface="Arial" charset="0"/>
              </a:rPr>
              <a:t> </a:t>
            </a:r>
            <a:r>
              <a:rPr lang="nl-NL" altLang="nl-NL" sz="1800" dirty="0" err="1">
                <a:latin typeface="Arial" charset="0"/>
              </a:rPr>
              <a:t>its</a:t>
            </a:r>
            <a:r>
              <a:rPr lang="nl-NL" altLang="nl-NL" sz="1800" dirty="0">
                <a:latin typeface="Arial" charset="0"/>
              </a:rPr>
              <a:t> </a:t>
            </a:r>
            <a:r>
              <a:rPr lang="nl-NL" altLang="nl-NL" sz="1800" dirty="0" err="1">
                <a:latin typeface="Arial" charset="0"/>
              </a:rPr>
              <a:t>dynamic</a:t>
            </a:r>
            <a:r>
              <a:rPr lang="nl-NL" altLang="nl-NL" sz="1800" dirty="0">
                <a:latin typeface="Arial" charset="0"/>
              </a:rPr>
              <a:t> </a:t>
            </a:r>
            <a:r>
              <a:rPr lang="nl-NL" altLang="nl-NL" sz="1800" dirty="0" err="1">
                <a:latin typeface="Arial" charset="0"/>
              </a:rPr>
              <a:t>expansion</a:t>
            </a:r>
            <a:r>
              <a:rPr lang="nl-NL" altLang="nl-NL" sz="1800" dirty="0">
                <a:latin typeface="Arial" charset="0"/>
              </a:rPr>
              <a:t>, </a:t>
            </a:r>
            <a:r>
              <a:rPr lang="nl-NL" altLang="nl-NL" sz="1800" dirty="0" err="1">
                <a:latin typeface="Arial" charset="0"/>
              </a:rPr>
              <a:t>which</a:t>
            </a:r>
            <a:r>
              <a:rPr lang="nl-NL" altLang="nl-NL" sz="1800" dirty="0">
                <a:latin typeface="Arial" charset="0"/>
              </a:rPr>
              <a:t> has </a:t>
            </a:r>
            <a:r>
              <a:rPr lang="nl-NL" altLang="nl-NL" sz="1800" dirty="0" err="1">
                <a:latin typeface="Arial" charset="0"/>
              </a:rPr>
              <a:t>focused</a:t>
            </a:r>
            <a:r>
              <a:rPr lang="nl-NL" altLang="nl-NL" sz="1800" dirty="0">
                <a:latin typeface="Arial" charset="0"/>
              </a:rPr>
              <a:t> on building </a:t>
            </a:r>
            <a:r>
              <a:rPr lang="nl-NL" altLang="nl-NL" sz="1800" dirty="0" err="1">
                <a:latin typeface="Arial" charset="0"/>
              </a:rPr>
              <a:t>materials</a:t>
            </a:r>
            <a:r>
              <a:rPr lang="nl-NL" altLang="nl-NL" sz="1800" dirty="0">
                <a:latin typeface="Arial" charset="0"/>
              </a:rPr>
              <a:t> </a:t>
            </a:r>
            <a:r>
              <a:rPr lang="nl-NL" altLang="nl-NL" sz="1800" dirty="0" err="1">
                <a:latin typeface="Arial" charset="0"/>
              </a:rPr>
              <a:t>since</a:t>
            </a:r>
            <a:r>
              <a:rPr lang="nl-NL" altLang="nl-NL" sz="1800" dirty="0">
                <a:latin typeface="Arial" charset="0"/>
              </a:rPr>
              <a:t> </a:t>
            </a:r>
            <a:r>
              <a:rPr lang="nl-NL" altLang="nl-NL" sz="1800" dirty="0" err="1">
                <a:latin typeface="Arial" charset="0"/>
              </a:rPr>
              <a:t>the</a:t>
            </a:r>
            <a:endParaRPr lang="nl-NL" altLang="nl-NL" sz="1800" dirty="0">
              <a:latin typeface="Arial" charset="0"/>
            </a:endParaRPr>
          </a:p>
          <a:p>
            <a:pPr eaLnBrk="1" hangingPunct="1">
              <a:spcBef>
                <a:spcPct val="0"/>
              </a:spcBef>
              <a:buClrTx/>
              <a:buSzTx/>
              <a:buFontTx/>
              <a:buNone/>
            </a:pPr>
            <a:r>
              <a:rPr lang="nl-NL" altLang="nl-NL" sz="1800" dirty="0">
                <a:latin typeface="Arial" charset="0"/>
              </a:rPr>
              <a:t> </a:t>
            </a:r>
            <a:r>
              <a:rPr lang="nl-NL" altLang="nl-NL" sz="1800" dirty="0" err="1">
                <a:latin typeface="Arial" charset="0"/>
              </a:rPr>
              <a:t>introduction</a:t>
            </a:r>
            <a:r>
              <a:rPr lang="nl-NL" altLang="nl-NL" sz="1800" dirty="0">
                <a:latin typeface="Arial" charset="0"/>
              </a:rPr>
              <a:t> of Value Management in 1997. </a:t>
            </a:r>
            <a:r>
              <a:rPr lang="nl-NL" altLang="nl-NL" sz="1800" dirty="0" err="1">
                <a:latin typeface="Arial" charset="0"/>
              </a:rPr>
              <a:t>This</a:t>
            </a:r>
            <a:r>
              <a:rPr lang="nl-NL" altLang="nl-NL" sz="1800" dirty="0">
                <a:latin typeface="Arial" charset="0"/>
              </a:rPr>
              <a:t> </a:t>
            </a:r>
            <a:r>
              <a:rPr lang="nl-NL" altLang="nl-NL" sz="1800" dirty="0" err="1">
                <a:latin typeface="Arial" charset="0"/>
              </a:rPr>
              <a:t>transformed</a:t>
            </a:r>
            <a:r>
              <a:rPr lang="nl-NL" altLang="nl-NL" sz="1800" dirty="0">
                <a:latin typeface="Arial" charset="0"/>
              </a:rPr>
              <a:t> </a:t>
            </a:r>
            <a:r>
              <a:rPr lang="nl-NL" altLang="nl-NL" sz="1800" dirty="0" err="1">
                <a:latin typeface="Arial" charset="0"/>
              </a:rPr>
              <a:t>Wienerberger</a:t>
            </a:r>
            <a:r>
              <a:rPr lang="nl-NL" altLang="nl-NL" sz="1800" dirty="0">
                <a:latin typeface="Arial" charset="0"/>
              </a:rPr>
              <a:t> </a:t>
            </a:r>
            <a:r>
              <a:rPr lang="nl-NL" altLang="nl-NL" sz="1800" dirty="0" err="1">
                <a:latin typeface="Arial" charset="0"/>
              </a:rPr>
              <a:t>from</a:t>
            </a:r>
            <a:endParaRPr lang="nl-NL" altLang="nl-NL" sz="1800" dirty="0">
              <a:latin typeface="Arial" charset="0"/>
            </a:endParaRPr>
          </a:p>
          <a:p>
            <a:pPr eaLnBrk="1" hangingPunct="1">
              <a:spcBef>
                <a:spcPct val="0"/>
              </a:spcBef>
              <a:buClrTx/>
              <a:buSzTx/>
              <a:buFontTx/>
              <a:buNone/>
            </a:pPr>
            <a:r>
              <a:rPr lang="nl-NL" altLang="nl-NL" sz="1800" dirty="0">
                <a:latin typeface="Arial" charset="0"/>
              </a:rPr>
              <a:t> a </a:t>
            </a:r>
            <a:r>
              <a:rPr lang="nl-NL" altLang="nl-NL" sz="1800" dirty="0" err="1">
                <a:latin typeface="Arial" charset="0"/>
              </a:rPr>
              <a:t>local</a:t>
            </a:r>
            <a:r>
              <a:rPr lang="nl-NL" altLang="nl-NL" sz="1800" dirty="0">
                <a:latin typeface="Arial" charset="0"/>
              </a:rPr>
              <a:t> </a:t>
            </a:r>
            <a:r>
              <a:rPr lang="nl-NL" altLang="nl-NL" sz="1800" dirty="0" err="1">
                <a:latin typeface="Arial" charset="0"/>
              </a:rPr>
              <a:t>Austrian</a:t>
            </a:r>
            <a:r>
              <a:rPr lang="nl-NL" altLang="nl-NL" sz="1800" dirty="0">
                <a:latin typeface="Arial" charset="0"/>
              </a:rPr>
              <a:t> </a:t>
            </a:r>
            <a:r>
              <a:rPr lang="nl-NL" altLang="nl-NL" sz="1800" dirty="0" err="1">
                <a:latin typeface="Arial" charset="0"/>
              </a:rPr>
              <a:t>brick</a:t>
            </a:r>
            <a:r>
              <a:rPr lang="nl-NL" altLang="nl-NL" sz="1800" dirty="0">
                <a:latin typeface="Arial" charset="0"/>
              </a:rPr>
              <a:t>-maker </a:t>
            </a:r>
            <a:r>
              <a:rPr lang="nl-NL" altLang="nl-NL" sz="1800" dirty="0" err="1">
                <a:latin typeface="Arial" charset="0"/>
              </a:rPr>
              <a:t>into</a:t>
            </a:r>
            <a:r>
              <a:rPr lang="nl-NL" altLang="nl-NL" sz="1800" dirty="0">
                <a:latin typeface="Arial" charset="0"/>
              </a:rPr>
              <a:t> </a:t>
            </a:r>
            <a:r>
              <a:rPr lang="nl-NL" altLang="nl-NL" sz="1800" dirty="0" err="1">
                <a:latin typeface="Arial" charset="0"/>
              </a:rPr>
              <a:t>the</a:t>
            </a:r>
            <a:r>
              <a:rPr lang="nl-NL" altLang="nl-NL" sz="1800" dirty="0">
                <a:latin typeface="Arial" charset="0"/>
              </a:rPr>
              <a:t> </a:t>
            </a:r>
            <a:r>
              <a:rPr lang="nl-NL" altLang="nl-NL" sz="1800" dirty="0" err="1">
                <a:latin typeface="Arial" charset="0"/>
              </a:rPr>
              <a:t>world’s</a:t>
            </a:r>
            <a:r>
              <a:rPr lang="nl-NL" altLang="nl-NL" sz="1800" dirty="0">
                <a:latin typeface="Arial" charset="0"/>
              </a:rPr>
              <a:t> </a:t>
            </a:r>
            <a:r>
              <a:rPr lang="nl-NL" altLang="nl-NL" sz="1800" dirty="0" err="1">
                <a:latin typeface="Arial" charset="0"/>
              </a:rPr>
              <a:t>largest</a:t>
            </a:r>
            <a:r>
              <a:rPr lang="nl-NL" altLang="nl-NL" sz="1800" dirty="0">
                <a:latin typeface="Arial" charset="0"/>
              </a:rPr>
              <a:t> producer of </a:t>
            </a:r>
            <a:r>
              <a:rPr lang="nl-NL" altLang="nl-NL" sz="1800" dirty="0" err="1">
                <a:latin typeface="Arial" charset="0"/>
              </a:rPr>
              <a:t>bricks</a:t>
            </a:r>
            <a:r>
              <a:rPr lang="nl-NL" altLang="nl-NL" sz="1800" dirty="0">
                <a:latin typeface="Arial" charset="0"/>
              </a:rPr>
              <a:t> </a:t>
            </a:r>
            <a:r>
              <a:rPr lang="nl-NL" altLang="nl-NL" sz="1800" dirty="0" err="1">
                <a:latin typeface="Arial" charset="0"/>
              </a:rPr>
              <a:t>within</a:t>
            </a:r>
            <a:r>
              <a:rPr lang="nl-NL" altLang="nl-NL" sz="1800" dirty="0">
                <a:latin typeface="Arial" charset="0"/>
              </a:rPr>
              <a:t> a few</a:t>
            </a:r>
          </a:p>
          <a:p>
            <a:pPr eaLnBrk="1" hangingPunct="1">
              <a:spcBef>
                <a:spcPct val="0"/>
              </a:spcBef>
              <a:buClrTx/>
              <a:buSzTx/>
              <a:buFontTx/>
              <a:buNone/>
            </a:pPr>
            <a:r>
              <a:rPr lang="nl-NL" altLang="nl-NL" sz="1800" dirty="0">
                <a:latin typeface="Arial" charset="0"/>
              </a:rPr>
              <a:t> </a:t>
            </a:r>
            <a:r>
              <a:rPr lang="nl-NL" altLang="nl-NL" sz="1800" dirty="0" err="1">
                <a:latin typeface="Arial" charset="0"/>
              </a:rPr>
              <a:t>years</a:t>
            </a:r>
            <a:r>
              <a:rPr lang="nl-NL" altLang="nl-NL" sz="1800" dirty="0">
                <a:latin typeface="Arial" charset="0"/>
              </a:rPr>
              <a:t>. </a:t>
            </a:r>
          </a:p>
          <a:p>
            <a:pPr eaLnBrk="1" hangingPunct="1">
              <a:spcBef>
                <a:spcPct val="0"/>
              </a:spcBef>
              <a:buClrTx/>
              <a:buSzTx/>
              <a:buFontTx/>
              <a:buNone/>
            </a:pPr>
            <a:r>
              <a:rPr lang="nl-NL" altLang="nl-NL" sz="1800" dirty="0">
                <a:latin typeface="Arial" charset="0"/>
              </a:rPr>
              <a:t> </a:t>
            </a:r>
          </a:p>
          <a:p>
            <a:pPr eaLnBrk="1" hangingPunct="1">
              <a:spcBef>
                <a:spcPct val="0"/>
              </a:spcBef>
              <a:buClrTx/>
              <a:buSzTx/>
              <a:buFontTx/>
              <a:buNone/>
            </a:pPr>
            <a:endParaRPr lang="nl-NL" altLang="nl-NL" sz="1800" dirty="0">
              <a:latin typeface="Arial" charset="0"/>
            </a:endParaRPr>
          </a:p>
        </p:txBody>
      </p:sp>
      <p:pic>
        <p:nvPicPr>
          <p:cNvPr id="53255" name="Afbeelding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60350"/>
            <a:ext cx="2070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pPr eaLnBrk="1" hangingPunct="1"/>
            <a:r>
              <a:rPr lang="nl-NL" altLang="nl-NL">
                <a:solidFill>
                  <a:srgbClr val="7B9899"/>
                </a:solidFill>
                <a:ea typeface="MS PGothic" charset="-128"/>
              </a:rPr>
              <a:t>Market structure</a:t>
            </a:r>
          </a:p>
        </p:txBody>
      </p:sp>
      <p:sp>
        <p:nvSpPr>
          <p:cNvPr id="552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55300"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20483" r:id="rId4" imgW="762106" imgH="762106" progId="">
                  <p:embed/>
                </p:oleObj>
              </mc:Choice>
              <mc:Fallback>
                <p:oleObj r:id="rId4" imgW="762106" imgH="762106" progId="">
                  <p:embed/>
                  <p:pic>
                    <p:nvPicPr>
                      <p:cNvPr id="5530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Ovaal 14"/>
          <p:cNvSpPr>
            <a:spLocks noChangeArrowheads="1"/>
          </p:cNvSpPr>
          <p:nvPr/>
        </p:nvSpPr>
        <p:spPr bwMode="auto">
          <a:xfrm>
            <a:off x="539750" y="1844675"/>
            <a:ext cx="7920038" cy="2089150"/>
          </a:xfrm>
          <a:prstGeom prst="ellipse">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16" name="Tekstvak 15"/>
          <p:cNvSpPr txBox="1">
            <a:spLocks noChangeArrowheads="1"/>
          </p:cNvSpPr>
          <p:nvPr/>
        </p:nvSpPr>
        <p:spPr bwMode="auto">
          <a:xfrm>
            <a:off x="323850" y="1628775"/>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Suppliers</a:t>
            </a:r>
            <a:endParaRPr lang="nl-NL" dirty="0">
              <a:latin typeface="+mn-lt"/>
              <a:ea typeface="+mn-ea"/>
              <a:cs typeface="Arial" charset="0"/>
            </a:endParaRPr>
          </a:p>
        </p:txBody>
      </p:sp>
      <p:sp>
        <p:nvSpPr>
          <p:cNvPr id="17" name="Tekstvak 16"/>
          <p:cNvSpPr txBox="1">
            <a:spLocks noChangeArrowheads="1"/>
          </p:cNvSpPr>
          <p:nvPr/>
        </p:nvSpPr>
        <p:spPr bwMode="auto">
          <a:xfrm>
            <a:off x="179388" y="5084763"/>
            <a:ext cx="1289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Distributors</a:t>
            </a:r>
            <a:endParaRPr lang="nl-NL" sz="1600" dirty="0">
              <a:latin typeface="+mn-lt"/>
              <a:ea typeface="+mn-ea"/>
              <a:cs typeface="Arial" charset="0"/>
            </a:endParaRPr>
          </a:p>
        </p:txBody>
      </p:sp>
      <p:sp>
        <p:nvSpPr>
          <p:cNvPr id="20" name="Tekstvak 19"/>
          <p:cNvSpPr txBox="1">
            <a:spLocks noChangeArrowheads="1"/>
          </p:cNvSpPr>
          <p:nvPr/>
        </p:nvSpPr>
        <p:spPr bwMode="auto">
          <a:xfrm>
            <a:off x="7740650" y="4724400"/>
            <a:ext cx="1019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200" dirty="0" err="1">
                <a:latin typeface="+mn-lt"/>
                <a:ea typeface="+mn-ea"/>
                <a:cs typeface="Arial" charset="0"/>
              </a:rPr>
              <a:t>Contractors</a:t>
            </a:r>
            <a:endParaRPr lang="nl-NL" sz="1200" dirty="0">
              <a:latin typeface="+mn-lt"/>
              <a:ea typeface="+mn-ea"/>
              <a:cs typeface="Arial" charset="0"/>
            </a:endParaRPr>
          </a:p>
          <a:p>
            <a:pPr eaLnBrk="1" hangingPunct="1">
              <a:defRPr/>
            </a:pPr>
            <a:r>
              <a:rPr lang="nl-NL" sz="1200" dirty="0">
                <a:latin typeface="+mn-lt"/>
                <a:ea typeface="+mn-ea"/>
                <a:cs typeface="Arial" charset="0"/>
              </a:rPr>
              <a:t>Professional</a:t>
            </a:r>
          </a:p>
          <a:p>
            <a:pPr eaLnBrk="1" hangingPunct="1">
              <a:defRPr/>
            </a:pPr>
            <a:r>
              <a:rPr lang="nl-NL" sz="1200" dirty="0">
                <a:latin typeface="+mn-lt"/>
                <a:ea typeface="+mn-ea"/>
                <a:cs typeface="Arial" charset="0"/>
              </a:rPr>
              <a:t>end </a:t>
            </a:r>
            <a:r>
              <a:rPr lang="nl-NL" sz="1200" dirty="0" err="1">
                <a:latin typeface="+mn-lt"/>
                <a:ea typeface="+mn-ea"/>
                <a:cs typeface="Arial" charset="0"/>
              </a:rPr>
              <a:t>users</a:t>
            </a:r>
            <a:r>
              <a:rPr lang="nl-NL" sz="1200" dirty="0">
                <a:latin typeface="+mn-lt"/>
                <a:ea typeface="+mn-ea"/>
                <a:cs typeface="Arial" charset="0"/>
              </a:rPr>
              <a:t> </a:t>
            </a:r>
          </a:p>
        </p:txBody>
      </p:sp>
      <p:sp>
        <p:nvSpPr>
          <p:cNvPr id="31" name="Afgeronde rechthoek 30"/>
          <p:cNvSpPr>
            <a:spLocks noChangeArrowheads="1"/>
          </p:cNvSpPr>
          <p:nvPr/>
        </p:nvSpPr>
        <p:spPr bwMode="auto">
          <a:xfrm>
            <a:off x="1476375" y="4149725"/>
            <a:ext cx="5975350" cy="22320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cxnSp>
        <p:nvCxnSpPr>
          <p:cNvPr id="33" name="Rechte verbindingslijn met pijl 32"/>
          <p:cNvCxnSpPr>
            <a:cxnSpLocks noChangeShapeType="1"/>
          </p:cNvCxnSpPr>
          <p:nvPr/>
        </p:nvCxnSpPr>
        <p:spPr bwMode="auto">
          <a:xfrm rot="5400000">
            <a:off x="2700337" y="4005263"/>
            <a:ext cx="144463"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5" name="Rechte verbindingslijn met pijl 34"/>
          <p:cNvCxnSpPr>
            <a:cxnSpLocks noChangeShapeType="1"/>
          </p:cNvCxnSpPr>
          <p:nvPr/>
        </p:nvCxnSpPr>
        <p:spPr bwMode="auto">
          <a:xfrm rot="5400000">
            <a:off x="6480969" y="3969544"/>
            <a:ext cx="215900"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7" name="Rechte verbindingslijn met pijl 36"/>
          <p:cNvCxnSpPr>
            <a:cxnSpLocks noChangeShapeType="1"/>
          </p:cNvCxnSpPr>
          <p:nvPr/>
        </p:nvCxnSpPr>
        <p:spPr bwMode="auto">
          <a:xfrm>
            <a:off x="7812088" y="4581525"/>
            <a:ext cx="720725"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9" name="Rechte verbindingslijn met pijl 38"/>
          <p:cNvCxnSpPr>
            <a:cxnSpLocks noChangeShapeType="1"/>
          </p:cNvCxnSpPr>
          <p:nvPr/>
        </p:nvCxnSpPr>
        <p:spPr bwMode="auto">
          <a:xfrm>
            <a:off x="7885113" y="5876925"/>
            <a:ext cx="719137"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pic>
        <p:nvPicPr>
          <p:cNvPr id="553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Afbeelding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1325" y="192882"/>
            <a:ext cx="2070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Afbeelding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1916113"/>
            <a:ext cx="15843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Afbeelding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0063" y="2492375"/>
            <a:ext cx="12319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Afbeelding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2276475"/>
            <a:ext cx="15128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5" name="Afbeelding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2852738"/>
            <a:ext cx="18002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6" name="Picture 4" descr="Raab Karch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2275" y="4292600"/>
            <a:ext cx="1441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7"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250" y="5013325"/>
            <a:ext cx="143986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8"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038" y="4797425"/>
            <a:ext cx="143986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9"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1050" y="5876925"/>
            <a:ext cx="1439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0" name="Afbeelding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219700" y="4868863"/>
            <a:ext cx="20891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1" name="Afbeelding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643438" y="5661025"/>
            <a:ext cx="2232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pPr eaLnBrk="1" hangingPunct="1"/>
            <a:r>
              <a:rPr lang="nl-NL" altLang="nl-NL">
                <a:solidFill>
                  <a:srgbClr val="7B9899"/>
                </a:solidFill>
                <a:ea typeface="MS PGothic" charset="-128"/>
              </a:rPr>
              <a:t>Market structure</a:t>
            </a:r>
          </a:p>
        </p:txBody>
      </p:sp>
      <p:sp>
        <p:nvSpPr>
          <p:cNvPr id="573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57348"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21507" r:id="rId4" imgW="762106" imgH="762106" progId="">
                  <p:embed/>
                </p:oleObj>
              </mc:Choice>
              <mc:Fallback>
                <p:oleObj r:id="rId4" imgW="762106" imgH="762106" progId="">
                  <p:embed/>
                  <p:pic>
                    <p:nvPicPr>
                      <p:cNvPr id="5734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kstvak 15"/>
          <p:cNvSpPr txBox="1">
            <a:spLocks noChangeArrowheads="1"/>
          </p:cNvSpPr>
          <p:nvPr/>
        </p:nvSpPr>
        <p:spPr bwMode="auto">
          <a:xfrm>
            <a:off x="493713" y="1738313"/>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Supplier</a:t>
            </a:r>
            <a:endParaRPr lang="nl-NL" dirty="0">
              <a:latin typeface="+mn-lt"/>
              <a:ea typeface="+mn-ea"/>
              <a:cs typeface="Arial" charset="0"/>
            </a:endParaRPr>
          </a:p>
        </p:txBody>
      </p:sp>
      <p:sp>
        <p:nvSpPr>
          <p:cNvPr id="17" name="Tekstvak 16"/>
          <p:cNvSpPr txBox="1">
            <a:spLocks noChangeArrowheads="1"/>
          </p:cNvSpPr>
          <p:nvPr/>
        </p:nvSpPr>
        <p:spPr bwMode="auto">
          <a:xfrm>
            <a:off x="755650" y="2852738"/>
            <a:ext cx="119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Builder</a:t>
            </a:r>
            <a:endParaRPr lang="nl-NL" sz="1600" dirty="0">
              <a:latin typeface="+mn-lt"/>
              <a:ea typeface="+mn-ea"/>
              <a:cs typeface="Arial" charset="0"/>
            </a:endParaRPr>
          </a:p>
          <a:p>
            <a:pPr eaLnBrk="1" hangingPunct="1">
              <a:defRPr/>
            </a:pPr>
            <a:r>
              <a:rPr lang="nl-NL" sz="1600" dirty="0">
                <a:latin typeface="+mn-lt"/>
                <a:ea typeface="+mn-ea"/>
                <a:cs typeface="Arial" charset="0"/>
              </a:rPr>
              <a:t> </a:t>
            </a:r>
            <a:r>
              <a:rPr lang="nl-NL" sz="1600" dirty="0" err="1">
                <a:latin typeface="+mn-lt"/>
                <a:ea typeface="+mn-ea"/>
                <a:cs typeface="Arial" charset="0"/>
              </a:rPr>
              <a:t>merchants</a:t>
            </a:r>
            <a:endParaRPr lang="nl-NL" sz="1600" dirty="0">
              <a:latin typeface="+mn-lt"/>
              <a:ea typeface="+mn-ea"/>
              <a:cs typeface="Arial" charset="0"/>
            </a:endParaRPr>
          </a:p>
        </p:txBody>
      </p:sp>
      <p:sp>
        <p:nvSpPr>
          <p:cNvPr id="20" name="Tekstvak 19"/>
          <p:cNvSpPr txBox="1">
            <a:spLocks noChangeArrowheads="1"/>
          </p:cNvSpPr>
          <p:nvPr/>
        </p:nvSpPr>
        <p:spPr bwMode="auto">
          <a:xfrm>
            <a:off x="900113" y="4292600"/>
            <a:ext cx="1322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Contractors</a:t>
            </a:r>
            <a:endParaRPr lang="nl-NL" sz="1600" dirty="0">
              <a:latin typeface="+mn-lt"/>
              <a:ea typeface="+mn-ea"/>
              <a:cs typeface="Arial" charset="0"/>
            </a:endParaRPr>
          </a:p>
          <a:p>
            <a:pPr eaLnBrk="1" hangingPunct="1">
              <a:defRPr/>
            </a:pPr>
            <a:r>
              <a:rPr lang="nl-NL" sz="1600" dirty="0">
                <a:latin typeface="+mn-lt"/>
                <a:ea typeface="+mn-ea"/>
                <a:cs typeface="Arial" charset="0"/>
              </a:rPr>
              <a:t>Professional</a:t>
            </a:r>
          </a:p>
          <a:p>
            <a:pPr eaLnBrk="1" hangingPunct="1">
              <a:defRPr/>
            </a:pPr>
            <a:r>
              <a:rPr lang="nl-NL" sz="1600" dirty="0">
                <a:latin typeface="+mn-lt"/>
                <a:ea typeface="+mn-ea"/>
                <a:cs typeface="Arial" charset="0"/>
              </a:rPr>
              <a:t>end </a:t>
            </a:r>
            <a:r>
              <a:rPr lang="nl-NL" sz="1600" dirty="0" err="1">
                <a:latin typeface="+mn-lt"/>
                <a:ea typeface="+mn-ea"/>
                <a:cs typeface="Arial" charset="0"/>
              </a:rPr>
              <a:t>users</a:t>
            </a:r>
            <a:endParaRPr lang="nl-NL" sz="1600" dirty="0">
              <a:latin typeface="+mn-lt"/>
              <a:ea typeface="+mn-ea"/>
              <a:cs typeface="Arial" charset="0"/>
            </a:endParaRPr>
          </a:p>
        </p:txBody>
      </p:sp>
      <p:sp>
        <p:nvSpPr>
          <p:cNvPr id="34" name="Tekstvak 33"/>
          <p:cNvSpPr txBox="1">
            <a:spLocks noChangeArrowheads="1"/>
          </p:cNvSpPr>
          <p:nvPr/>
        </p:nvSpPr>
        <p:spPr bwMode="auto">
          <a:xfrm>
            <a:off x="3203575" y="2924175"/>
            <a:ext cx="814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Pavers</a:t>
            </a:r>
            <a:endParaRPr lang="nl-NL" sz="1600" dirty="0">
              <a:latin typeface="+mn-lt"/>
              <a:ea typeface="+mn-ea"/>
              <a:cs typeface="Arial" charset="0"/>
            </a:endParaRPr>
          </a:p>
          <a:p>
            <a:pPr eaLnBrk="1" hangingPunct="1">
              <a:defRPr/>
            </a:pPr>
            <a:r>
              <a:rPr lang="nl-NL" sz="1600" dirty="0">
                <a:latin typeface="+mn-lt"/>
                <a:ea typeface="+mn-ea"/>
                <a:cs typeface="Arial" charset="0"/>
              </a:rPr>
              <a:t>garden</a:t>
            </a:r>
          </a:p>
        </p:txBody>
      </p:sp>
      <p:sp>
        <p:nvSpPr>
          <p:cNvPr id="36" name="Tekstvak 35"/>
          <p:cNvSpPr txBox="1">
            <a:spLocks noChangeArrowheads="1"/>
          </p:cNvSpPr>
          <p:nvPr/>
        </p:nvSpPr>
        <p:spPr bwMode="auto">
          <a:xfrm>
            <a:off x="4787900" y="2997200"/>
            <a:ext cx="1271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Pavers</a:t>
            </a:r>
            <a:r>
              <a:rPr lang="nl-NL" sz="1600" dirty="0">
                <a:latin typeface="+mn-lt"/>
                <a:ea typeface="+mn-ea"/>
                <a:cs typeface="Arial" charset="0"/>
              </a:rPr>
              <a:t> infra</a:t>
            </a:r>
          </a:p>
        </p:txBody>
      </p:sp>
      <p:sp>
        <p:nvSpPr>
          <p:cNvPr id="38" name="Tekstvak 37"/>
          <p:cNvSpPr txBox="1">
            <a:spLocks noChangeArrowheads="1"/>
          </p:cNvSpPr>
          <p:nvPr/>
        </p:nvSpPr>
        <p:spPr bwMode="auto">
          <a:xfrm>
            <a:off x="7164388" y="2852738"/>
            <a:ext cx="804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a:latin typeface="+mn-lt"/>
                <a:ea typeface="+mn-ea"/>
                <a:cs typeface="Arial" charset="0"/>
              </a:rPr>
              <a:t>Export</a:t>
            </a:r>
          </a:p>
        </p:txBody>
      </p:sp>
      <p:sp>
        <p:nvSpPr>
          <p:cNvPr id="41" name="Tekstvak 40"/>
          <p:cNvSpPr txBox="1">
            <a:spLocks noChangeArrowheads="1"/>
          </p:cNvSpPr>
          <p:nvPr/>
        </p:nvSpPr>
        <p:spPr bwMode="auto">
          <a:xfrm>
            <a:off x="7019925" y="4797425"/>
            <a:ext cx="1584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nl-NL" sz="1600" dirty="0" err="1">
                <a:latin typeface="+mn-lt"/>
                <a:ea typeface="+mn-ea"/>
                <a:cs typeface="Arial" charset="0"/>
              </a:rPr>
              <a:t>Intercompany</a:t>
            </a:r>
            <a:endParaRPr lang="nl-NL" sz="1600" dirty="0">
              <a:latin typeface="+mn-lt"/>
              <a:ea typeface="+mn-ea"/>
              <a:cs typeface="Arial" charset="0"/>
            </a:endParaRPr>
          </a:p>
        </p:txBody>
      </p:sp>
      <p:sp>
        <p:nvSpPr>
          <p:cNvPr id="42" name="Tekstvak 41"/>
          <p:cNvSpPr txBox="1">
            <a:spLocks noChangeArrowheads="1"/>
          </p:cNvSpPr>
          <p:nvPr/>
        </p:nvSpPr>
        <p:spPr bwMode="auto">
          <a:xfrm>
            <a:off x="5076825" y="4941888"/>
            <a:ext cx="102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nl-NL" altLang="nl-NL" sz="1200">
                <a:latin typeface="Georgia" charset="0"/>
              </a:rPr>
              <a:t>Professional </a:t>
            </a:r>
          </a:p>
          <a:p>
            <a:pPr eaLnBrk="1" hangingPunct="1"/>
            <a:r>
              <a:rPr lang="nl-NL" altLang="nl-NL" sz="1200">
                <a:latin typeface="Georgia" charset="0"/>
              </a:rPr>
              <a:t>Contractors</a:t>
            </a:r>
          </a:p>
          <a:p>
            <a:pPr eaLnBrk="1" hangingPunct="1"/>
            <a:endParaRPr lang="nl-NL" altLang="nl-NL" sz="1200">
              <a:latin typeface="Georgia" charset="0"/>
            </a:endParaRPr>
          </a:p>
        </p:txBody>
      </p:sp>
      <p:sp>
        <p:nvSpPr>
          <p:cNvPr id="43" name="Tekstvak 42"/>
          <p:cNvSpPr txBox="1">
            <a:spLocks noChangeArrowheads="1"/>
          </p:cNvSpPr>
          <p:nvPr/>
        </p:nvSpPr>
        <p:spPr bwMode="auto">
          <a:xfrm>
            <a:off x="3203575" y="4868863"/>
            <a:ext cx="846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Retail</a:t>
            </a:r>
            <a:r>
              <a:rPr lang="nl-NL" dirty="0">
                <a:latin typeface="+mn-lt"/>
                <a:ea typeface="+mn-ea"/>
                <a:cs typeface="Arial" charset="0"/>
              </a:rPr>
              <a:t> </a:t>
            </a:r>
          </a:p>
          <a:p>
            <a:pPr eaLnBrk="1" hangingPunct="1">
              <a:defRPr/>
            </a:pPr>
            <a:r>
              <a:rPr lang="nl-NL" dirty="0">
                <a:latin typeface="+mn-lt"/>
                <a:ea typeface="+mn-ea"/>
                <a:cs typeface="Arial" charset="0"/>
              </a:rPr>
              <a:t>stores</a:t>
            </a:r>
          </a:p>
        </p:txBody>
      </p:sp>
      <p:sp>
        <p:nvSpPr>
          <p:cNvPr id="44" name="Afgeronde rechthoek 43"/>
          <p:cNvSpPr>
            <a:spLocks noChangeArrowheads="1"/>
          </p:cNvSpPr>
          <p:nvPr/>
        </p:nvSpPr>
        <p:spPr bwMode="auto">
          <a:xfrm>
            <a:off x="6732588" y="2565400"/>
            <a:ext cx="2087562" cy="35274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8" name="PIJL-OMLAAG 47"/>
          <p:cNvSpPr>
            <a:spLocks noChangeArrowheads="1"/>
          </p:cNvSpPr>
          <p:nvPr/>
        </p:nvSpPr>
        <p:spPr bwMode="auto">
          <a:xfrm>
            <a:off x="7451725" y="3860800"/>
            <a:ext cx="433388" cy="647700"/>
          </a:xfrm>
          <a:prstGeom prst="downArrow">
            <a:avLst>
              <a:gd name="adj1" fmla="val 50000"/>
              <a:gd name="adj2" fmla="val 49997"/>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9" name="Afgeronde rechthoek 48"/>
          <p:cNvSpPr>
            <a:spLocks noChangeArrowheads="1"/>
          </p:cNvSpPr>
          <p:nvPr/>
        </p:nvSpPr>
        <p:spPr bwMode="auto">
          <a:xfrm>
            <a:off x="4500563" y="2565400"/>
            <a:ext cx="2159000" cy="35274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0" name="PIJL-OMLAAG 49"/>
          <p:cNvSpPr>
            <a:spLocks noChangeArrowheads="1"/>
          </p:cNvSpPr>
          <p:nvPr/>
        </p:nvSpPr>
        <p:spPr bwMode="auto">
          <a:xfrm>
            <a:off x="5292725" y="3933825"/>
            <a:ext cx="431800" cy="647700"/>
          </a:xfrm>
          <a:prstGeom prst="down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2" name="Afgeronde rechthoek 51"/>
          <p:cNvSpPr>
            <a:spLocks noChangeArrowheads="1"/>
          </p:cNvSpPr>
          <p:nvPr/>
        </p:nvSpPr>
        <p:spPr bwMode="auto">
          <a:xfrm>
            <a:off x="2987675" y="2565400"/>
            <a:ext cx="1439863" cy="3455988"/>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3" name="PIJL-OMLAAG 52"/>
          <p:cNvSpPr>
            <a:spLocks noChangeArrowheads="1"/>
          </p:cNvSpPr>
          <p:nvPr/>
        </p:nvSpPr>
        <p:spPr bwMode="auto">
          <a:xfrm>
            <a:off x="3348038" y="4005263"/>
            <a:ext cx="431800" cy="647700"/>
          </a:xfrm>
          <a:prstGeom prst="down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4" name="Afgeronde rechthoek 53"/>
          <p:cNvSpPr>
            <a:spLocks noChangeArrowheads="1"/>
          </p:cNvSpPr>
          <p:nvPr/>
        </p:nvSpPr>
        <p:spPr bwMode="auto">
          <a:xfrm>
            <a:off x="395288" y="2492375"/>
            <a:ext cx="2520950" cy="3529013"/>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6" name="PIJL-OMLAAG 55"/>
          <p:cNvSpPr>
            <a:spLocks noChangeArrowheads="1"/>
          </p:cNvSpPr>
          <p:nvPr/>
        </p:nvSpPr>
        <p:spPr bwMode="auto">
          <a:xfrm>
            <a:off x="900113" y="3644900"/>
            <a:ext cx="936625" cy="288925"/>
          </a:xfrm>
          <a:prstGeom prst="down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pic>
        <p:nvPicPr>
          <p:cNvPr id="57366" name="Afbeelding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15888"/>
            <a:ext cx="2070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7" name="Afbeelding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1628775"/>
            <a:ext cx="187166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pPr eaLnBrk="1" hangingPunct="1"/>
            <a:r>
              <a:rPr lang="nl-NL" altLang="nl-NL" dirty="0" err="1">
                <a:solidFill>
                  <a:srgbClr val="7B9899"/>
                </a:solidFill>
                <a:ea typeface="MS PGothic" charset="-128"/>
              </a:rPr>
              <a:t>Experiences</a:t>
            </a:r>
            <a:endParaRPr lang="nl-NL" altLang="nl-NL" dirty="0">
              <a:solidFill>
                <a:srgbClr val="7B9899"/>
              </a:solidFill>
              <a:ea typeface="MS PGothic" charset="-128"/>
            </a:endParaRPr>
          </a:p>
        </p:txBody>
      </p:sp>
      <p:sp>
        <p:nvSpPr>
          <p:cNvPr id="5120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51204"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22531" r:id="rId4" imgW="762106" imgH="762106" progId="">
                  <p:embed/>
                </p:oleObj>
              </mc:Choice>
              <mc:Fallback>
                <p:oleObj r:id="rId4" imgW="762106" imgH="762106" progId="">
                  <p:embed/>
                  <p:pic>
                    <p:nvPicPr>
                      <p:cNvPr id="5120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unthaak 9">
            <a:hlinkClick r:id="rId6" action="ppaction://hlinkfile"/>
          </p:cNvPr>
          <p:cNvSpPr>
            <a:spLocks noChangeArrowheads="1"/>
          </p:cNvSpPr>
          <p:nvPr/>
        </p:nvSpPr>
        <p:spPr bwMode="auto">
          <a:xfrm>
            <a:off x="32385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11" name="Punthaak 10"/>
          <p:cNvSpPr>
            <a:spLocks noChangeArrowheads="1"/>
          </p:cNvSpPr>
          <p:nvPr/>
        </p:nvSpPr>
        <p:spPr bwMode="auto">
          <a:xfrm>
            <a:off x="457200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51207" name="Tekstvak 11"/>
          <p:cNvSpPr txBox="1">
            <a:spLocks noChangeArrowheads="1"/>
          </p:cNvSpPr>
          <p:nvPr/>
        </p:nvSpPr>
        <p:spPr bwMode="auto">
          <a:xfrm>
            <a:off x="250825" y="1628775"/>
            <a:ext cx="175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dirty="0"/>
              <a:t>2015 - 201</a:t>
            </a:r>
            <a:r>
              <a:rPr lang="en-US" altLang="nl-NL" sz="2400" dirty="0"/>
              <a:t>7</a:t>
            </a:r>
            <a:endParaRPr lang="nl-NL" altLang="nl-NL" sz="2400" dirty="0"/>
          </a:p>
        </p:txBody>
      </p:sp>
      <p:sp>
        <p:nvSpPr>
          <p:cNvPr id="51208" name="Tekstvak 14"/>
          <p:cNvSpPr txBox="1">
            <a:spLocks noChangeArrowheads="1"/>
          </p:cNvSpPr>
          <p:nvPr/>
        </p:nvSpPr>
        <p:spPr bwMode="auto">
          <a:xfrm>
            <a:off x="1692275" y="3429000"/>
            <a:ext cx="23407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dirty="0"/>
              <a:t>2015 – 201</a:t>
            </a:r>
            <a:r>
              <a:rPr lang="en-US" altLang="nl-NL" sz="1800" dirty="0"/>
              <a:t>7</a:t>
            </a:r>
          </a:p>
          <a:p>
            <a:pPr eaLnBrk="1" hangingPunct="1">
              <a:spcBef>
                <a:spcPct val="0"/>
              </a:spcBef>
              <a:buClrTx/>
              <a:buSzTx/>
              <a:buFontTx/>
              <a:buNone/>
            </a:pPr>
            <a:r>
              <a:rPr lang="en-US" altLang="nl-NL" sz="1800" dirty="0"/>
              <a:t>Managing consultant</a:t>
            </a:r>
          </a:p>
          <a:p>
            <a:pPr eaLnBrk="1" hangingPunct="1">
              <a:spcBef>
                <a:spcPct val="0"/>
              </a:spcBef>
              <a:buClrTx/>
              <a:buSzTx/>
              <a:buFontTx/>
              <a:buNone/>
            </a:pPr>
            <a:r>
              <a:rPr lang="nl-NL" altLang="nl-NL" sz="1800" dirty="0"/>
              <a:t> </a:t>
            </a:r>
          </a:p>
          <a:p>
            <a:pPr eaLnBrk="1" hangingPunct="1">
              <a:spcBef>
                <a:spcPct val="0"/>
              </a:spcBef>
              <a:buClrTx/>
              <a:buSzTx/>
              <a:buFontTx/>
              <a:buNone/>
            </a:pPr>
            <a:r>
              <a:rPr lang="nl-NL" altLang="nl-NL" sz="1800" dirty="0"/>
              <a:t> </a:t>
            </a:r>
          </a:p>
        </p:txBody>
      </p:sp>
      <p:pic>
        <p:nvPicPr>
          <p:cNvPr id="3" name="Afbeelding 2"/>
          <p:cNvPicPr>
            <a:picLocks noChangeAspect="1"/>
          </p:cNvPicPr>
          <p:nvPr/>
        </p:nvPicPr>
        <p:blipFill>
          <a:blip r:embed="rId7"/>
          <a:stretch>
            <a:fillRect/>
          </a:stretch>
        </p:blipFill>
        <p:spPr>
          <a:xfrm>
            <a:off x="568323" y="404814"/>
            <a:ext cx="971022" cy="582612"/>
          </a:xfrm>
          <a:prstGeom prst="rect">
            <a:avLst/>
          </a:prstGeom>
        </p:spPr>
      </p:pic>
    </p:spTree>
    <p:extLst>
      <p:ext uri="{BB962C8B-B14F-4D97-AF65-F5344CB8AC3E}">
        <p14:creationId xmlns:p14="http://schemas.microsoft.com/office/powerpoint/2010/main" val="15182580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5325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53252"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23555" r:id="rId4" imgW="762106" imgH="762106" progId="">
                  <p:embed/>
                </p:oleObj>
              </mc:Choice>
              <mc:Fallback>
                <p:oleObj r:id="rId4" imgW="762106" imgH="762106" progId="">
                  <p:embed/>
                  <p:pic>
                    <p:nvPicPr>
                      <p:cNvPr id="5325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3" name="Tekstvak 11"/>
          <p:cNvSpPr txBox="1">
            <a:spLocks noChangeArrowheads="1"/>
          </p:cNvSpPr>
          <p:nvPr/>
        </p:nvSpPr>
        <p:spPr bwMode="auto">
          <a:xfrm>
            <a:off x="250825" y="1412875"/>
            <a:ext cx="1617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dirty="0"/>
              <a:t>2015 - 207</a:t>
            </a:r>
          </a:p>
        </p:txBody>
      </p:sp>
      <p:sp>
        <p:nvSpPr>
          <p:cNvPr id="53254" name="Tekstvak 2"/>
          <p:cNvSpPr txBox="1">
            <a:spLocks noChangeArrowheads="1"/>
          </p:cNvSpPr>
          <p:nvPr/>
        </p:nvSpPr>
        <p:spPr bwMode="auto">
          <a:xfrm>
            <a:off x="301625" y="1874838"/>
            <a:ext cx="253111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dirty="0">
              <a:latin typeface="Arial" charset="0"/>
            </a:endParaRPr>
          </a:p>
          <a:p>
            <a:pPr eaLnBrk="1" hangingPunct="1">
              <a:spcBef>
                <a:spcPct val="0"/>
              </a:spcBef>
              <a:buClrTx/>
              <a:buSzTx/>
              <a:buFontTx/>
              <a:buNone/>
            </a:pPr>
            <a:r>
              <a:rPr lang="nl-NL" altLang="nl-NL" sz="1800" dirty="0">
                <a:latin typeface="Arial" charset="0"/>
              </a:rPr>
              <a:t>CW consultancy </a:t>
            </a:r>
            <a:r>
              <a:rPr lang="nl-NL" altLang="nl-NL" sz="1800" dirty="0" err="1">
                <a:latin typeface="Arial" charset="0"/>
              </a:rPr>
              <a:t>and</a:t>
            </a:r>
            <a:r>
              <a:rPr lang="nl-NL" altLang="nl-NL" sz="1800" dirty="0">
                <a:latin typeface="Arial" charset="0"/>
              </a:rPr>
              <a:t> interim management is a </a:t>
            </a:r>
            <a:r>
              <a:rPr lang="nl-NL" altLang="nl-NL" sz="1800" dirty="0" err="1">
                <a:latin typeface="Arial" charset="0"/>
              </a:rPr>
              <a:t>dedicated</a:t>
            </a:r>
            <a:r>
              <a:rPr lang="nl-NL" altLang="nl-NL" sz="1800" dirty="0">
                <a:latin typeface="Arial" charset="0"/>
              </a:rPr>
              <a:t> </a:t>
            </a:r>
            <a:r>
              <a:rPr lang="nl-NL" altLang="nl-NL" sz="1800" dirty="0" err="1">
                <a:latin typeface="Arial" charset="0"/>
              </a:rPr>
              <a:t>young</a:t>
            </a:r>
            <a:r>
              <a:rPr lang="nl-NL" altLang="nl-NL" sz="1800" dirty="0">
                <a:latin typeface="Arial" charset="0"/>
              </a:rPr>
              <a:t> consultancy </a:t>
            </a:r>
            <a:r>
              <a:rPr lang="nl-NL" altLang="nl-NL" sz="1800" dirty="0" err="1">
                <a:latin typeface="Arial" charset="0"/>
              </a:rPr>
              <a:t>firm</a:t>
            </a:r>
            <a:endParaRPr lang="nl-NL" altLang="nl-NL" sz="1800" dirty="0">
              <a:latin typeface="Arial" charset="0"/>
            </a:endParaRPr>
          </a:p>
          <a:p>
            <a:pPr eaLnBrk="1" hangingPunct="1">
              <a:spcBef>
                <a:spcPct val="0"/>
              </a:spcBef>
              <a:buClrTx/>
              <a:buSzTx/>
              <a:buFontTx/>
              <a:buNone/>
            </a:pPr>
            <a:r>
              <a:rPr lang="nl-NL" altLang="nl-NL" sz="1800" dirty="0" err="1">
                <a:latin typeface="Arial" charset="0"/>
              </a:rPr>
              <a:t>focussing</a:t>
            </a:r>
            <a:r>
              <a:rPr lang="nl-NL" altLang="nl-NL" sz="1800" dirty="0">
                <a:latin typeface="Arial" charset="0"/>
              </a:rPr>
              <a:t> on sales-, marketing- </a:t>
            </a:r>
            <a:r>
              <a:rPr lang="nl-NL" altLang="nl-NL" sz="1800" dirty="0" err="1">
                <a:latin typeface="Arial" charset="0"/>
              </a:rPr>
              <a:t>and</a:t>
            </a:r>
            <a:r>
              <a:rPr lang="nl-NL" altLang="nl-NL" sz="1800" dirty="0">
                <a:latin typeface="Arial" charset="0"/>
              </a:rPr>
              <a:t> </a:t>
            </a:r>
            <a:r>
              <a:rPr lang="nl-NL" altLang="nl-NL" sz="1800" dirty="0" err="1">
                <a:latin typeface="Arial" charset="0"/>
              </a:rPr>
              <a:t>general</a:t>
            </a:r>
            <a:r>
              <a:rPr lang="nl-NL" altLang="nl-NL" sz="1800" dirty="0">
                <a:latin typeface="Arial" charset="0"/>
              </a:rPr>
              <a:t> management in </a:t>
            </a:r>
            <a:r>
              <a:rPr lang="nl-NL" altLang="nl-NL" sz="1800" dirty="0" err="1">
                <a:latin typeface="Arial" charset="0"/>
              </a:rPr>
              <a:t>the</a:t>
            </a:r>
            <a:r>
              <a:rPr lang="nl-NL" altLang="nl-NL" sz="1800" dirty="0">
                <a:latin typeface="Arial" charset="0"/>
              </a:rPr>
              <a:t> building </a:t>
            </a:r>
            <a:r>
              <a:rPr lang="nl-NL" altLang="nl-NL" sz="1800" dirty="0" err="1">
                <a:latin typeface="Arial" charset="0"/>
              </a:rPr>
              <a:t>industry</a:t>
            </a:r>
            <a:r>
              <a:rPr lang="nl-NL" altLang="nl-NL" sz="1800" dirty="0">
                <a:latin typeface="Arial" charset="0"/>
              </a:rPr>
              <a:t>.</a:t>
            </a:r>
          </a:p>
          <a:p>
            <a:pPr eaLnBrk="1" hangingPunct="1">
              <a:spcBef>
                <a:spcPct val="0"/>
              </a:spcBef>
              <a:buClrTx/>
              <a:buSzTx/>
              <a:buFontTx/>
              <a:buNone/>
            </a:pPr>
            <a:r>
              <a:rPr lang="nl-NL" altLang="nl-NL" sz="1800" dirty="0">
                <a:latin typeface="Arial" charset="0"/>
              </a:rPr>
              <a:t> </a:t>
            </a:r>
          </a:p>
          <a:p>
            <a:pPr eaLnBrk="1" hangingPunct="1">
              <a:spcBef>
                <a:spcPct val="0"/>
              </a:spcBef>
              <a:buClrTx/>
              <a:buSzTx/>
              <a:buFontTx/>
              <a:buNone/>
            </a:pPr>
            <a:endParaRPr lang="nl-NL" altLang="nl-NL" sz="1800" dirty="0">
              <a:latin typeface="Arial" charset="0"/>
            </a:endParaRPr>
          </a:p>
        </p:txBody>
      </p:sp>
      <p:pic>
        <p:nvPicPr>
          <p:cNvPr id="8" name="Afbeelding 7"/>
          <p:cNvPicPr>
            <a:picLocks noChangeAspect="1"/>
          </p:cNvPicPr>
          <p:nvPr/>
        </p:nvPicPr>
        <p:blipFill>
          <a:blip r:embed="rId6"/>
          <a:stretch>
            <a:fillRect/>
          </a:stretch>
        </p:blipFill>
        <p:spPr>
          <a:xfrm>
            <a:off x="568323" y="404814"/>
            <a:ext cx="971022" cy="582612"/>
          </a:xfrm>
          <a:prstGeom prst="rect">
            <a:avLst/>
          </a:prstGeom>
        </p:spPr>
      </p:pic>
      <p:pic>
        <p:nvPicPr>
          <p:cNvPr id="9" name="Picture 10" descr="D:\crh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489" y="3160079"/>
            <a:ext cx="1027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8"/>
          <a:stretch>
            <a:fillRect/>
          </a:stretch>
        </p:blipFill>
        <p:spPr>
          <a:xfrm>
            <a:off x="1897176" y="3352166"/>
            <a:ext cx="1816837" cy="927423"/>
          </a:xfrm>
          <a:prstGeom prst="rect">
            <a:avLst/>
          </a:prstGeom>
        </p:spPr>
      </p:pic>
      <p:pic>
        <p:nvPicPr>
          <p:cNvPr id="3" name="Afbeelding 2"/>
          <p:cNvPicPr>
            <a:picLocks noChangeAspect="1"/>
          </p:cNvPicPr>
          <p:nvPr/>
        </p:nvPicPr>
        <p:blipFill>
          <a:blip r:embed="rId9"/>
          <a:stretch>
            <a:fillRect/>
          </a:stretch>
        </p:blipFill>
        <p:spPr>
          <a:xfrm>
            <a:off x="4055587" y="3352166"/>
            <a:ext cx="1891957" cy="879760"/>
          </a:xfrm>
          <a:prstGeom prst="rect">
            <a:avLst/>
          </a:prstGeom>
        </p:spPr>
      </p:pic>
      <p:pic>
        <p:nvPicPr>
          <p:cNvPr id="4" name="Afbeelding 3"/>
          <p:cNvPicPr>
            <a:picLocks noChangeAspect="1"/>
          </p:cNvPicPr>
          <p:nvPr/>
        </p:nvPicPr>
        <p:blipFill>
          <a:blip r:embed="rId10"/>
          <a:stretch>
            <a:fillRect/>
          </a:stretch>
        </p:blipFill>
        <p:spPr>
          <a:xfrm>
            <a:off x="6289118" y="2912528"/>
            <a:ext cx="1745010" cy="1319398"/>
          </a:xfrm>
          <a:prstGeom prst="rect">
            <a:avLst/>
          </a:prstGeom>
        </p:spPr>
      </p:pic>
      <p:sp>
        <p:nvSpPr>
          <p:cNvPr id="5" name="Tekstvak 4"/>
          <p:cNvSpPr txBox="1"/>
          <p:nvPr/>
        </p:nvSpPr>
        <p:spPr>
          <a:xfrm>
            <a:off x="528489" y="4653136"/>
            <a:ext cx="8481809" cy="923330"/>
          </a:xfrm>
          <a:prstGeom prst="rect">
            <a:avLst/>
          </a:prstGeom>
          <a:noFill/>
        </p:spPr>
        <p:txBody>
          <a:bodyPr wrap="none" rtlCol="0">
            <a:spAutoFit/>
          </a:bodyPr>
          <a:lstStyle/>
          <a:p>
            <a:r>
              <a:rPr lang="nl-NL" dirty="0" err="1"/>
              <a:t>Developing</a:t>
            </a:r>
            <a:r>
              <a:rPr lang="nl-NL" dirty="0"/>
              <a:t> a </a:t>
            </a:r>
            <a:r>
              <a:rPr lang="nl-NL" dirty="0" err="1"/>
              <a:t>strategic</a:t>
            </a:r>
            <a:r>
              <a:rPr lang="nl-NL" dirty="0"/>
              <a:t> marketing plan </a:t>
            </a:r>
            <a:r>
              <a:rPr lang="nl-NL" dirty="0" err="1"/>
              <a:t>together</a:t>
            </a:r>
            <a:r>
              <a:rPr lang="nl-NL" dirty="0"/>
              <a:t> </a:t>
            </a:r>
            <a:r>
              <a:rPr lang="nl-NL" dirty="0" err="1"/>
              <a:t>with</a:t>
            </a:r>
            <a:r>
              <a:rPr lang="nl-NL" dirty="0"/>
              <a:t> </a:t>
            </a:r>
            <a:r>
              <a:rPr lang="nl-NL" dirty="0" err="1"/>
              <a:t>the</a:t>
            </a:r>
            <a:r>
              <a:rPr lang="nl-NL" dirty="0"/>
              <a:t> </a:t>
            </a:r>
            <a:r>
              <a:rPr lang="nl-NL" dirty="0" err="1"/>
              <a:t>excisting</a:t>
            </a:r>
            <a:r>
              <a:rPr lang="nl-NL" dirty="0"/>
              <a:t> marketing team</a:t>
            </a:r>
          </a:p>
          <a:p>
            <a:r>
              <a:rPr lang="nl-NL" dirty="0"/>
              <a:t>Strategic </a:t>
            </a:r>
            <a:r>
              <a:rPr lang="nl-NL" dirty="0" err="1"/>
              <a:t>orientation</a:t>
            </a:r>
            <a:r>
              <a:rPr lang="nl-NL" dirty="0"/>
              <a:t> </a:t>
            </a:r>
            <a:r>
              <a:rPr lang="nl-NL" dirty="0" err="1"/>
              <a:t>to</a:t>
            </a:r>
            <a:r>
              <a:rPr lang="nl-NL" dirty="0"/>
              <a:t> </a:t>
            </a:r>
            <a:r>
              <a:rPr lang="nl-NL" dirty="0" err="1"/>
              <a:t>understand</a:t>
            </a:r>
            <a:r>
              <a:rPr lang="nl-NL" dirty="0"/>
              <a:t> </a:t>
            </a:r>
            <a:r>
              <a:rPr lang="nl-NL" dirty="0" err="1"/>
              <a:t>opportunities</a:t>
            </a:r>
            <a:r>
              <a:rPr lang="nl-NL" dirty="0"/>
              <a:t> </a:t>
            </a:r>
            <a:r>
              <a:rPr lang="nl-NL" dirty="0" err="1"/>
              <a:t>for</a:t>
            </a:r>
            <a:r>
              <a:rPr lang="nl-NL" dirty="0"/>
              <a:t> </a:t>
            </a:r>
            <a:r>
              <a:rPr lang="nl-NL" dirty="0" err="1"/>
              <a:t>growth</a:t>
            </a:r>
            <a:endParaRPr lang="nl-NL" dirty="0"/>
          </a:p>
          <a:p>
            <a:r>
              <a:rPr lang="nl-NL" dirty="0"/>
              <a:t>Training </a:t>
            </a:r>
            <a:r>
              <a:rPr lang="nl-NL" dirty="0" err="1"/>
              <a:t>and</a:t>
            </a:r>
            <a:r>
              <a:rPr lang="nl-NL" dirty="0"/>
              <a:t> consulting </a:t>
            </a:r>
            <a:r>
              <a:rPr lang="nl-NL" dirty="0" err="1"/>
              <a:t>the</a:t>
            </a:r>
            <a:r>
              <a:rPr lang="nl-NL" dirty="0"/>
              <a:t> marketing executives</a:t>
            </a:r>
          </a:p>
        </p:txBody>
      </p:sp>
      <p:pic>
        <p:nvPicPr>
          <p:cNvPr id="6" name="Afbeelding 5"/>
          <p:cNvPicPr>
            <a:picLocks noChangeAspect="1"/>
          </p:cNvPicPr>
          <p:nvPr/>
        </p:nvPicPr>
        <p:blipFill>
          <a:blip r:embed="rId11"/>
          <a:stretch>
            <a:fillRect/>
          </a:stretch>
        </p:blipFill>
        <p:spPr>
          <a:xfrm>
            <a:off x="7566422" y="5114801"/>
            <a:ext cx="1152128" cy="1152128"/>
          </a:xfrm>
          <a:prstGeom prst="rect">
            <a:avLst/>
          </a:prstGeom>
        </p:spPr>
      </p:pic>
    </p:spTree>
    <p:extLst>
      <p:ext uri="{BB962C8B-B14F-4D97-AF65-F5344CB8AC3E}">
        <p14:creationId xmlns:p14="http://schemas.microsoft.com/office/powerpoint/2010/main" val="10192320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pPr eaLnBrk="1" hangingPunct="1"/>
            <a:r>
              <a:rPr lang="en-US" altLang="nl-NL">
                <a:solidFill>
                  <a:srgbClr val="7B9899"/>
                </a:solidFill>
                <a:ea typeface="MS PGothic" charset="-128"/>
              </a:rPr>
              <a:t>       </a:t>
            </a:r>
            <a:r>
              <a:rPr lang="nl-NL" altLang="nl-NL" dirty="0">
                <a:solidFill>
                  <a:srgbClr val="7B9899"/>
                </a:solidFill>
                <a:ea typeface="MS PGothic" charset="-128"/>
              </a:rPr>
              <a:t>Experiences</a:t>
            </a:r>
          </a:p>
        </p:txBody>
      </p:sp>
      <p:sp>
        <p:nvSpPr>
          <p:cNvPr id="5325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53252"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24579" r:id="rId4" imgW="762106" imgH="762106" progId="">
                  <p:embed/>
                </p:oleObj>
              </mc:Choice>
              <mc:Fallback>
                <p:oleObj r:id="rId4" imgW="762106" imgH="762106" progId="">
                  <p:embed/>
                  <p:pic>
                    <p:nvPicPr>
                      <p:cNvPr id="5325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3" name="Tekstvak 11"/>
          <p:cNvSpPr txBox="1">
            <a:spLocks noChangeArrowheads="1"/>
          </p:cNvSpPr>
          <p:nvPr/>
        </p:nvSpPr>
        <p:spPr bwMode="auto">
          <a:xfrm>
            <a:off x="250825" y="1412875"/>
            <a:ext cx="206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dirty="0"/>
              <a:t>2015 - 201</a:t>
            </a:r>
            <a:r>
              <a:rPr lang="en-US" altLang="nl-NL" sz="2400" dirty="0"/>
              <a:t>7</a:t>
            </a:r>
            <a:endParaRPr lang="nl-NL" altLang="nl-NL" sz="2400" dirty="0"/>
          </a:p>
        </p:txBody>
      </p:sp>
      <p:sp>
        <p:nvSpPr>
          <p:cNvPr id="2" name="Tekstvak 1"/>
          <p:cNvSpPr txBox="1"/>
          <p:nvPr/>
        </p:nvSpPr>
        <p:spPr>
          <a:xfrm>
            <a:off x="-1548680" y="2231518"/>
            <a:ext cx="184666" cy="92333"/>
          </a:xfrm>
          <a:prstGeom prst="rect">
            <a:avLst/>
          </a:prstGeom>
          <a:noFill/>
        </p:spPr>
        <p:txBody>
          <a:bodyPr wrap="none" rtlCol="0">
            <a:spAutoFit/>
          </a:bodyPr>
          <a:lstStyle/>
          <a:p>
            <a:r>
              <a:rPr lang="nl-NL" dirty="0"/>
              <a:t>		CW consultancy </a:t>
            </a:r>
            <a:r>
              <a:rPr lang="nl-NL" dirty="0" err="1"/>
              <a:t>and</a:t>
            </a:r>
            <a:r>
              <a:rPr lang="nl-NL" dirty="0"/>
              <a:t> interim management[Bedrijf </a:t>
            </a:r>
            <a:r>
              <a:rPr lang="nl-NL" dirty="0" err="1"/>
              <a:t>wijzigenWeergavenaam</a:t>
            </a:r>
            <a:r>
              <a:rPr lang="nl-NL" dirty="0"/>
              <a:t> bewerken] </a:t>
            </a:r>
          </a:p>
        </p:txBody>
      </p:sp>
      <p:sp>
        <p:nvSpPr>
          <p:cNvPr id="12" name="Rechthoek 11"/>
          <p:cNvSpPr/>
          <p:nvPr/>
        </p:nvSpPr>
        <p:spPr>
          <a:xfrm>
            <a:off x="301624" y="2277684"/>
            <a:ext cx="8416925" cy="369332"/>
          </a:xfrm>
          <a:prstGeom prst="rect">
            <a:avLst/>
          </a:prstGeom>
        </p:spPr>
        <p:txBody>
          <a:bodyPr wrap="square">
            <a:spAutoFit/>
          </a:bodyPr>
          <a:lstStyle/>
          <a:p>
            <a:r>
              <a:rPr lang="nl-NL" dirty="0"/>
              <a:t>Consultant </a:t>
            </a:r>
            <a:r>
              <a:rPr lang="nl-NL" dirty="0" err="1"/>
              <a:t>to</a:t>
            </a:r>
            <a:r>
              <a:rPr lang="nl-NL" dirty="0"/>
              <a:t> country manager Benelux.</a:t>
            </a:r>
          </a:p>
        </p:txBody>
      </p:sp>
      <p:pic>
        <p:nvPicPr>
          <p:cNvPr id="11" name="Afbeelding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096" y="3164799"/>
            <a:ext cx="1787155" cy="78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p:cNvPicPr>
            <a:picLocks noChangeAspect="1"/>
          </p:cNvPicPr>
          <p:nvPr/>
        </p:nvPicPr>
        <p:blipFill>
          <a:blip r:embed="rId7"/>
          <a:stretch>
            <a:fillRect/>
          </a:stretch>
        </p:blipFill>
        <p:spPr>
          <a:xfrm>
            <a:off x="568323" y="404814"/>
            <a:ext cx="971022" cy="582612"/>
          </a:xfrm>
          <a:prstGeom prst="rect">
            <a:avLst/>
          </a:prstGeom>
        </p:spPr>
      </p:pic>
      <p:sp>
        <p:nvSpPr>
          <p:cNvPr id="3" name="Tekstvak 2"/>
          <p:cNvSpPr txBox="1"/>
          <p:nvPr/>
        </p:nvSpPr>
        <p:spPr>
          <a:xfrm>
            <a:off x="568323" y="4293096"/>
            <a:ext cx="6109365" cy="1200329"/>
          </a:xfrm>
          <a:prstGeom prst="rect">
            <a:avLst/>
          </a:prstGeom>
          <a:noFill/>
        </p:spPr>
        <p:txBody>
          <a:bodyPr wrap="none" rtlCol="0">
            <a:spAutoFit/>
          </a:bodyPr>
          <a:lstStyle/>
          <a:p>
            <a:r>
              <a:rPr lang="nl-NL" dirty="0"/>
              <a:t>Market research </a:t>
            </a:r>
            <a:r>
              <a:rPr lang="nl-NL" dirty="0" err="1"/>
              <a:t>to</a:t>
            </a:r>
            <a:r>
              <a:rPr lang="nl-NL" dirty="0"/>
              <a:t> </a:t>
            </a:r>
            <a:r>
              <a:rPr lang="nl-NL" dirty="0" err="1"/>
              <a:t>indentify</a:t>
            </a:r>
            <a:r>
              <a:rPr lang="nl-NL" dirty="0"/>
              <a:t> </a:t>
            </a:r>
            <a:r>
              <a:rPr lang="nl-NL" dirty="0" err="1"/>
              <a:t>strategic</a:t>
            </a:r>
            <a:r>
              <a:rPr lang="nl-NL" dirty="0"/>
              <a:t> </a:t>
            </a:r>
            <a:r>
              <a:rPr lang="nl-NL" dirty="0" err="1"/>
              <a:t>growth</a:t>
            </a:r>
            <a:r>
              <a:rPr lang="nl-NL" dirty="0"/>
              <a:t> </a:t>
            </a:r>
            <a:r>
              <a:rPr lang="nl-NL" dirty="0" err="1"/>
              <a:t>opportunities</a:t>
            </a:r>
            <a:endParaRPr lang="nl-NL" dirty="0"/>
          </a:p>
          <a:p>
            <a:r>
              <a:rPr lang="nl-NL" dirty="0"/>
              <a:t>Development of </a:t>
            </a:r>
            <a:r>
              <a:rPr lang="nl-NL" dirty="0" err="1"/>
              <a:t>key</a:t>
            </a:r>
            <a:r>
              <a:rPr lang="nl-NL" dirty="0"/>
              <a:t> accountmanagement</a:t>
            </a:r>
          </a:p>
          <a:p>
            <a:r>
              <a:rPr lang="nl-NL" dirty="0"/>
              <a:t>Reset </a:t>
            </a:r>
            <a:r>
              <a:rPr lang="nl-NL" dirty="0" err="1"/>
              <a:t>contracts</a:t>
            </a:r>
            <a:r>
              <a:rPr lang="nl-NL" dirty="0"/>
              <a:t> </a:t>
            </a:r>
            <a:r>
              <a:rPr lang="nl-NL" dirty="0" err="1"/>
              <a:t>larger</a:t>
            </a:r>
            <a:r>
              <a:rPr lang="nl-NL" dirty="0"/>
              <a:t> </a:t>
            </a:r>
            <a:r>
              <a:rPr lang="nl-NL" dirty="0" err="1"/>
              <a:t>customers</a:t>
            </a:r>
            <a:endParaRPr lang="nl-NL" dirty="0"/>
          </a:p>
          <a:p>
            <a:r>
              <a:rPr lang="nl-NL" dirty="0"/>
              <a:t>Quick scan marketing </a:t>
            </a:r>
            <a:r>
              <a:rPr lang="nl-NL" dirty="0" err="1"/>
              <a:t>department</a:t>
            </a:r>
            <a:endParaRPr lang="nl-NL" dirty="0"/>
          </a:p>
        </p:txBody>
      </p:sp>
      <p:pic>
        <p:nvPicPr>
          <p:cNvPr id="4" name="Afbeelding 3"/>
          <p:cNvPicPr>
            <a:picLocks noChangeAspect="1"/>
          </p:cNvPicPr>
          <p:nvPr/>
        </p:nvPicPr>
        <p:blipFill>
          <a:blip r:embed="rId8"/>
          <a:stretch>
            <a:fillRect/>
          </a:stretch>
        </p:blipFill>
        <p:spPr>
          <a:xfrm>
            <a:off x="5580112" y="4725144"/>
            <a:ext cx="3011227" cy="1534141"/>
          </a:xfrm>
          <a:prstGeom prst="rect">
            <a:avLst/>
          </a:prstGeom>
        </p:spPr>
      </p:pic>
    </p:spTree>
    <p:extLst>
      <p:ext uri="{BB962C8B-B14F-4D97-AF65-F5344CB8AC3E}">
        <p14:creationId xmlns:p14="http://schemas.microsoft.com/office/powerpoint/2010/main" val="1218595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pPr eaLnBrk="1" hangingPunct="1"/>
            <a:r>
              <a:rPr lang="en-US" altLang="nl-NL">
                <a:solidFill>
                  <a:srgbClr val="7B9899"/>
                </a:solidFill>
                <a:ea typeface="MS PGothic" charset="-128"/>
              </a:rPr>
              <a:t>       </a:t>
            </a:r>
            <a:r>
              <a:rPr lang="nl-NL" altLang="nl-NL" dirty="0">
                <a:solidFill>
                  <a:srgbClr val="7B9899"/>
                </a:solidFill>
                <a:ea typeface="MS PGothic" charset="-128"/>
              </a:rPr>
              <a:t>Experiences</a:t>
            </a:r>
          </a:p>
        </p:txBody>
      </p:sp>
      <p:sp>
        <p:nvSpPr>
          <p:cNvPr id="5325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53252"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25603" r:id="rId4" imgW="762106" imgH="762106" progId="">
                  <p:embed/>
                </p:oleObj>
              </mc:Choice>
              <mc:Fallback>
                <p:oleObj r:id="rId4" imgW="762106" imgH="762106" progId="">
                  <p:embed/>
                  <p:pic>
                    <p:nvPicPr>
                      <p:cNvPr id="5325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3" name="Tekstvak 11"/>
          <p:cNvSpPr txBox="1">
            <a:spLocks noChangeArrowheads="1"/>
          </p:cNvSpPr>
          <p:nvPr/>
        </p:nvSpPr>
        <p:spPr bwMode="auto">
          <a:xfrm>
            <a:off x="250825" y="1412875"/>
            <a:ext cx="206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dirty="0"/>
              <a:t>2015 - 201</a:t>
            </a:r>
            <a:r>
              <a:rPr lang="en-US" altLang="nl-NL" sz="2400" dirty="0"/>
              <a:t>7</a:t>
            </a:r>
            <a:endParaRPr lang="nl-NL" altLang="nl-NL" sz="2400" dirty="0"/>
          </a:p>
        </p:txBody>
      </p:sp>
      <p:sp>
        <p:nvSpPr>
          <p:cNvPr id="2" name="Tekstvak 1"/>
          <p:cNvSpPr txBox="1"/>
          <p:nvPr/>
        </p:nvSpPr>
        <p:spPr>
          <a:xfrm>
            <a:off x="-1548680" y="2231518"/>
            <a:ext cx="184666" cy="92333"/>
          </a:xfrm>
          <a:prstGeom prst="rect">
            <a:avLst/>
          </a:prstGeom>
          <a:noFill/>
        </p:spPr>
        <p:txBody>
          <a:bodyPr wrap="none" rtlCol="0">
            <a:spAutoFit/>
          </a:bodyPr>
          <a:lstStyle/>
          <a:p>
            <a:r>
              <a:rPr lang="nl-NL" dirty="0"/>
              <a:t>		CW consultancy </a:t>
            </a:r>
            <a:r>
              <a:rPr lang="nl-NL" dirty="0" err="1"/>
              <a:t>and</a:t>
            </a:r>
            <a:r>
              <a:rPr lang="nl-NL" dirty="0"/>
              <a:t> interim management[Bedrijf </a:t>
            </a:r>
            <a:r>
              <a:rPr lang="nl-NL" dirty="0" err="1"/>
              <a:t>wijzigenWeergavenaam</a:t>
            </a:r>
            <a:r>
              <a:rPr lang="nl-NL" dirty="0"/>
              <a:t> bewerken] </a:t>
            </a:r>
          </a:p>
        </p:txBody>
      </p:sp>
      <p:sp>
        <p:nvSpPr>
          <p:cNvPr id="12" name="Rechthoek 11"/>
          <p:cNvSpPr/>
          <p:nvPr/>
        </p:nvSpPr>
        <p:spPr>
          <a:xfrm>
            <a:off x="301624" y="2277684"/>
            <a:ext cx="8416925" cy="369332"/>
          </a:xfrm>
          <a:prstGeom prst="rect">
            <a:avLst/>
          </a:prstGeom>
        </p:spPr>
        <p:txBody>
          <a:bodyPr wrap="square">
            <a:spAutoFit/>
          </a:bodyPr>
          <a:lstStyle/>
          <a:p>
            <a:r>
              <a:rPr lang="nl-NL" dirty="0"/>
              <a:t>Consultant </a:t>
            </a:r>
            <a:r>
              <a:rPr lang="nl-NL" dirty="0" err="1"/>
              <a:t>to</a:t>
            </a:r>
            <a:r>
              <a:rPr lang="nl-NL" dirty="0"/>
              <a:t> managing director Benelux</a:t>
            </a:r>
          </a:p>
        </p:txBody>
      </p:sp>
      <p:pic>
        <p:nvPicPr>
          <p:cNvPr id="15" name="Picture 12" descr="AS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969" y="2969066"/>
            <a:ext cx="1889282" cy="110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p:cNvPicPr>
            <a:picLocks noChangeAspect="1"/>
          </p:cNvPicPr>
          <p:nvPr/>
        </p:nvPicPr>
        <p:blipFill>
          <a:blip r:embed="rId7"/>
          <a:stretch>
            <a:fillRect/>
          </a:stretch>
        </p:blipFill>
        <p:spPr>
          <a:xfrm>
            <a:off x="568323" y="404814"/>
            <a:ext cx="971022" cy="582612"/>
          </a:xfrm>
          <a:prstGeom prst="rect">
            <a:avLst/>
          </a:prstGeom>
        </p:spPr>
      </p:pic>
      <p:pic>
        <p:nvPicPr>
          <p:cNvPr id="3" name="Afbeelding 2"/>
          <p:cNvPicPr>
            <a:picLocks noChangeAspect="1"/>
          </p:cNvPicPr>
          <p:nvPr/>
        </p:nvPicPr>
        <p:blipFill>
          <a:blip r:embed="rId8"/>
          <a:stretch>
            <a:fillRect/>
          </a:stretch>
        </p:blipFill>
        <p:spPr>
          <a:xfrm>
            <a:off x="2699792" y="3108858"/>
            <a:ext cx="1940322" cy="970161"/>
          </a:xfrm>
          <a:prstGeom prst="rect">
            <a:avLst/>
          </a:prstGeom>
        </p:spPr>
      </p:pic>
      <p:pic>
        <p:nvPicPr>
          <p:cNvPr id="4" name="Afbeelding 3"/>
          <p:cNvPicPr>
            <a:picLocks noChangeAspect="1"/>
          </p:cNvPicPr>
          <p:nvPr/>
        </p:nvPicPr>
        <p:blipFill>
          <a:blip r:embed="rId9"/>
          <a:stretch>
            <a:fillRect/>
          </a:stretch>
        </p:blipFill>
        <p:spPr>
          <a:xfrm>
            <a:off x="5019655" y="2958200"/>
            <a:ext cx="1804677" cy="1131683"/>
          </a:xfrm>
          <a:prstGeom prst="rect">
            <a:avLst/>
          </a:prstGeom>
        </p:spPr>
      </p:pic>
      <p:sp>
        <p:nvSpPr>
          <p:cNvPr id="5" name="Tekstvak 4"/>
          <p:cNvSpPr txBox="1"/>
          <p:nvPr/>
        </p:nvSpPr>
        <p:spPr>
          <a:xfrm>
            <a:off x="568323" y="4581128"/>
            <a:ext cx="3762568" cy="369332"/>
          </a:xfrm>
          <a:prstGeom prst="rect">
            <a:avLst/>
          </a:prstGeom>
          <a:noFill/>
        </p:spPr>
        <p:txBody>
          <a:bodyPr wrap="none" rtlCol="0">
            <a:spAutoFit/>
          </a:bodyPr>
          <a:lstStyle/>
          <a:p>
            <a:r>
              <a:rPr lang="nl-NL" dirty="0" err="1"/>
              <a:t>Renew</a:t>
            </a:r>
            <a:r>
              <a:rPr lang="nl-NL" dirty="0"/>
              <a:t> </a:t>
            </a:r>
            <a:r>
              <a:rPr lang="nl-NL" dirty="0" err="1"/>
              <a:t>genuine</a:t>
            </a:r>
            <a:r>
              <a:rPr lang="nl-NL" dirty="0"/>
              <a:t> agency agreement</a:t>
            </a:r>
          </a:p>
        </p:txBody>
      </p:sp>
      <p:pic>
        <p:nvPicPr>
          <p:cNvPr id="7" name="Afbeelding 6"/>
          <p:cNvPicPr>
            <a:picLocks noChangeAspect="1"/>
          </p:cNvPicPr>
          <p:nvPr/>
        </p:nvPicPr>
        <p:blipFill>
          <a:blip r:embed="rId10"/>
          <a:stretch>
            <a:fillRect/>
          </a:stretch>
        </p:blipFill>
        <p:spPr>
          <a:xfrm>
            <a:off x="5240156" y="4614300"/>
            <a:ext cx="1584176" cy="1584176"/>
          </a:xfrm>
          <a:prstGeom prst="rect">
            <a:avLst/>
          </a:prstGeom>
        </p:spPr>
      </p:pic>
      <p:pic>
        <p:nvPicPr>
          <p:cNvPr id="8" name="Afbeelding 7"/>
          <p:cNvPicPr>
            <a:picLocks noChangeAspect="1"/>
          </p:cNvPicPr>
          <p:nvPr/>
        </p:nvPicPr>
        <p:blipFill>
          <a:blip r:embed="rId11"/>
          <a:stretch>
            <a:fillRect/>
          </a:stretch>
        </p:blipFill>
        <p:spPr>
          <a:xfrm>
            <a:off x="568323" y="5337238"/>
            <a:ext cx="2150014" cy="895839"/>
          </a:xfrm>
          <a:prstGeom prst="rect">
            <a:avLst/>
          </a:prstGeom>
        </p:spPr>
      </p:pic>
    </p:spTree>
    <p:extLst>
      <p:ext uri="{BB962C8B-B14F-4D97-AF65-F5344CB8AC3E}">
        <p14:creationId xmlns:p14="http://schemas.microsoft.com/office/powerpoint/2010/main" val="6320535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593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59396"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26627" r:id="rId4" imgW="762106" imgH="762106" progId="">
                  <p:embed/>
                </p:oleObj>
              </mc:Choice>
              <mc:Fallback>
                <p:oleObj r:id="rId4" imgW="762106" imgH="762106" progId="">
                  <p:embed/>
                  <p:pic>
                    <p:nvPicPr>
                      <p:cNvPr id="5939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7" name="Tekstvak 11"/>
          <p:cNvSpPr txBox="1">
            <a:spLocks noChangeArrowheads="1"/>
          </p:cNvSpPr>
          <p:nvPr/>
        </p:nvSpPr>
        <p:spPr bwMode="auto">
          <a:xfrm>
            <a:off x="395288" y="1628775"/>
            <a:ext cx="1766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dirty="0"/>
              <a:t>1990 - 201</a:t>
            </a:r>
            <a:r>
              <a:rPr lang="en-US" altLang="nl-NL" sz="2400" dirty="0"/>
              <a:t>7</a:t>
            </a:r>
            <a:endParaRPr lang="nl-NL" altLang="nl-NL" sz="2400" dirty="0"/>
          </a:p>
        </p:txBody>
      </p:sp>
      <p:pic>
        <p:nvPicPr>
          <p:cNvPr id="59398" name="Picture 4" descr="Home">
            <a:hlinkClick r:id="rId6" tooltip="Hom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024" y="2276475"/>
            <a:ext cx="227195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descr="D:\crh 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9981" y="2924175"/>
            <a:ext cx="91080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2" descr="ASS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0789" y="3881438"/>
            <a:ext cx="1107745" cy="6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Afbeelding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08215" y="4625901"/>
            <a:ext cx="190225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p:cNvPicPr>
            <a:picLocks noChangeAspect="1"/>
          </p:cNvPicPr>
          <p:nvPr/>
        </p:nvPicPr>
        <p:blipFill>
          <a:blip r:embed="rId11"/>
          <a:stretch>
            <a:fillRect/>
          </a:stretch>
        </p:blipFill>
        <p:spPr>
          <a:xfrm>
            <a:off x="7010469" y="5489613"/>
            <a:ext cx="1166302" cy="699780"/>
          </a:xfrm>
          <a:prstGeom prst="rect">
            <a:avLst/>
          </a:prstGeom>
        </p:spPr>
      </p:pic>
      <p:pic>
        <p:nvPicPr>
          <p:cNvPr id="14" name="Afbeelding 13"/>
          <p:cNvPicPr>
            <a:picLocks noChangeAspect="1"/>
          </p:cNvPicPr>
          <p:nvPr/>
        </p:nvPicPr>
        <p:blipFill>
          <a:blip r:embed="rId11"/>
          <a:stretch>
            <a:fillRect/>
          </a:stretch>
        </p:blipFill>
        <p:spPr>
          <a:xfrm>
            <a:off x="568323" y="404814"/>
            <a:ext cx="971022" cy="582612"/>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pPr eaLnBrk="1" hangingPunct="1"/>
            <a:r>
              <a:rPr lang="nl-NL" altLang="nl-NL">
                <a:solidFill>
                  <a:srgbClr val="7B9899"/>
                </a:solidFill>
                <a:ea typeface="MS PGothic" charset="-128"/>
              </a:rPr>
              <a:t>Market structure and dynamics</a:t>
            </a:r>
          </a:p>
        </p:txBody>
      </p:sp>
      <p:sp>
        <p:nvSpPr>
          <p:cNvPr id="6144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61444"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27651" r:id="rId4" imgW="762106" imgH="762106" progId="">
                  <p:embed/>
                </p:oleObj>
              </mc:Choice>
              <mc:Fallback>
                <p:oleObj r:id="rId4" imgW="762106" imgH="762106" progId="">
                  <p:embed/>
                  <p:pic>
                    <p:nvPicPr>
                      <p:cNvPr id="6144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hthoek 6"/>
          <p:cNvSpPr>
            <a:spLocks noChangeArrowheads="1"/>
          </p:cNvSpPr>
          <p:nvPr/>
        </p:nvSpPr>
        <p:spPr bwMode="auto">
          <a:xfrm>
            <a:off x="250825" y="2060575"/>
            <a:ext cx="8569325" cy="936625"/>
          </a:xfrm>
          <a:prstGeom prst="rect">
            <a:avLst/>
          </a:prstGeom>
          <a:gradFill rotWithShape="0">
            <a:gsLst>
              <a:gs pos="0">
                <a:srgbClr val="FFEFD1"/>
              </a:gs>
              <a:gs pos="64999">
                <a:srgbClr val="F0EBD5"/>
              </a:gs>
              <a:gs pos="100000">
                <a:srgbClr val="D1C39F"/>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nl-NL" altLang="nl-NL" sz="2000">
              <a:latin typeface="Georgia" charset="0"/>
            </a:endParaRPr>
          </a:p>
        </p:txBody>
      </p:sp>
      <p:pic>
        <p:nvPicPr>
          <p:cNvPr id="61446" name="Tijdelijke aanduiding voor inhoud 5" descr="Isover logo.jpg"/>
          <p:cNvPicPr>
            <a:picLocks noGrp="1" noChangeAspect="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395288" y="2205038"/>
            <a:ext cx="1763712" cy="685800"/>
          </a:xfrm>
        </p:spPr>
      </p:pic>
      <p:pic>
        <p:nvPicPr>
          <p:cNvPr id="61447" name="Picture 5" descr="http://www.spaarhetklimaat.nl/Stichting/images/unidek_logo.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2420938"/>
            <a:ext cx="18002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4" descr="Neme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2276475"/>
            <a:ext cx="18002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11"/>
          <p:cNvSpPr>
            <a:spLocks noChangeArrowheads="1"/>
          </p:cNvSpPr>
          <p:nvPr/>
        </p:nvSpPr>
        <p:spPr bwMode="auto">
          <a:xfrm>
            <a:off x="323850" y="3357563"/>
            <a:ext cx="8424863" cy="1439862"/>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p>
            <a:pPr algn="ctr" eaLnBrk="1" fontAlgn="auto" hangingPunct="1">
              <a:spcBef>
                <a:spcPts val="0"/>
              </a:spcBef>
              <a:spcAft>
                <a:spcPts val="0"/>
              </a:spcAft>
              <a:defRPr/>
            </a:pPr>
            <a:r>
              <a:rPr lang="nl-NL" dirty="0">
                <a:latin typeface="+mn-lt"/>
                <a:ea typeface="+mn-ea"/>
              </a:rPr>
              <a:t>Distribution</a:t>
            </a:r>
          </a:p>
        </p:txBody>
      </p:sp>
      <p:pic>
        <p:nvPicPr>
          <p:cNvPr id="61450" name="Picture 4" descr="Raab Karch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3860800"/>
            <a:ext cx="1571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hoek 13"/>
          <p:cNvSpPr>
            <a:spLocks noChangeArrowheads="1"/>
          </p:cNvSpPr>
          <p:nvPr/>
        </p:nvSpPr>
        <p:spPr bwMode="auto">
          <a:xfrm>
            <a:off x="323850" y="5300663"/>
            <a:ext cx="8424863" cy="720725"/>
          </a:xfrm>
          <a:prstGeom prst="rect">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ln w="11429">
            <a:solidFill>
              <a:srgbClr val="994733"/>
            </a:solidFill>
            <a:prstDash val="sysDash"/>
            <a:miter lim="800000"/>
            <a:headEnd/>
            <a:tailEnd/>
          </a:ln>
        </p:spPr>
        <p:txBody>
          <a:bodyPr anchor="ctr"/>
          <a:lstStyle/>
          <a:p>
            <a:pPr algn="ctr" eaLnBrk="1" fontAlgn="auto" hangingPunct="1">
              <a:spcBef>
                <a:spcPts val="0"/>
              </a:spcBef>
              <a:spcAft>
                <a:spcPts val="0"/>
              </a:spcAft>
              <a:defRPr/>
            </a:pPr>
            <a:r>
              <a:rPr lang="nl-NL" dirty="0" err="1">
                <a:latin typeface="+mn-lt"/>
                <a:ea typeface="+mn-ea"/>
              </a:rPr>
              <a:t>Contractors</a:t>
            </a:r>
            <a:r>
              <a:rPr lang="nl-NL" dirty="0">
                <a:latin typeface="+mn-lt"/>
                <a:ea typeface="+mn-ea"/>
              </a:rPr>
              <a:t> and professional end </a:t>
            </a:r>
            <a:r>
              <a:rPr lang="nl-NL">
                <a:latin typeface="+mn-lt"/>
                <a:ea typeface="+mn-ea"/>
              </a:rPr>
              <a:t>users</a:t>
            </a:r>
            <a:endParaRPr lang="nl-NL" dirty="0">
              <a:latin typeface="+mn-lt"/>
              <a:ea typeface="+mn-ea"/>
            </a:endParaRPr>
          </a:p>
        </p:txBody>
      </p:sp>
      <p:cxnSp>
        <p:nvCxnSpPr>
          <p:cNvPr id="16" name="Rechte verbindingslijn met pijl 15"/>
          <p:cNvCxnSpPr>
            <a:cxnSpLocks noChangeShapeType="1"/>
          </p:cNvCxnSpPr>
          <p:nvPr/>
        </p:nvCxnSpPr>
        <p:spPr bwMode="auto">
          <a:xfrm rot="5400000">
            <a:off x="2197100" y="3140075"/>
            <a:ext cx="287338"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7" name="Rechte verbindingslijn met pijl 16"/>
          <p:cNvCxnSpPr>
            <a:cxnSpLocks noChangeShapeType="1"/>
          </p:cNvCxnSpPr>
          <p:nvPr/>
        </p:nvCxnSpPr>
        <p:spPr bwMode="auto">
          <a:xfrm rot="5400000">
            <a:off x="3636963" y="3140075"/>
            <a:ext cx="287338" cy="1587"/>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8" name="Rechte verbindingslijn met pijl 17"/>
          <p:cNvCxnSpPr>
            <a:cxnSpLocks noChangeShapeType="1"/>
          </p:cNvCxnSpPr>
          <p:nvPr/>
        </p:nvCxnSpPr>
        <p:spPr bwMode="auto">
          <a:xfrm rot="5400000">
            <a:off x="5365750" y="3140075"/>
            <a:ext cx="287338"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9" name="Rechte verbindingslijn met pijl 18"/>
          <p:cNvCxnSpPr>
            <a:cxnSpLocks noChangeShapeType="1"/>
          </p:cNvCxnSpPr>
          <p:nvPr/>
        </p:nvCxnSpPr>
        <p:spPr bwMode="auto">
          <a:xfrm rot="5400000">
            <a:off x="6877050" y="3140075"/>
            <a:ext cx="287338"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0" name="Rechte verbindingslijn met pijl 19"/>
          <p:cNvCxnSpPr>
            <a:cxnSpLocks noChangeShapeType="1"/>
          </p:cNvCxnSpPr>
          <p:nvPr/>
        </p:nvCxnSpPr>
        <p:spPr bwMode="auto">
          <a:xfrm rot="5400000">
            <a:off x="3276600" y="5156200"/>
            <a:ext cx="287338"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1" name="Rechte verbindingslijn met pijl 20"/>
          <p:cNvCxnSpPr>
            <a:cxnSpLocks noChangeShapeType="1"/>
          </p:cNvCxnSpPr>
          <p:nvPr/>
        </p:nvCxnSpPr>
        <p:spPr bwMode="auto">
          <a:xfrm rot="5400000">
            <a:off x="5797550" y="5156200"/>
            <a:ext cx="287338"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pic>
        <p:nvPicPr>
          <p:cNvPr id="61458"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3663" y="3716338"/>
            <a:ext cx="171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Afbeelding 2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04025" y="2133600"/>
            <a:ext cx="19034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nl-NL" altLang="nl-NL">
                <a:solidFill>
                  <a:srgbClr val="7B9899"/>
                </a:solidFill>
                <a:ea typeface="MS PGothic" charset="-128"/>
              </a:rPr>
              <a:t>Education</a:t>
            </a:r>
          </a:p>
        </p:txBody>
      </p:sp>
      <p:pic>
        <p:nvPicPr>
          <p:cNvPr id="18435" name="Tijdelijke aanduiding voor inhoud 5" descr="header.jpg"/>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95288" y="1557338"/>
            <a:ext cx="8048625" cy="1295400"/>
          </a:xfrm>
        </p:spPr>
      </p:pic>
      <p:sp>
        <p:nvSpPr>
          <p:cNvPr id="1843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18437"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2051" r:id="rId5" imgW="762106" imgH="762106" progId="">
                  <p:embed/>
                </p:oleObj>
              </mc:Choice>
              <mc:Fallback>
                <p:oleObj r:id="rId5" imgW="762106" imgH="762106" progId="">
                  <p:embed/>
                  <p:pic>
                    <p:nvPicPr>
                      <p:cNvPr id="1843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Tekstvak 6"/>
          <p:cNvSpPr txBox="1">
            <a:spLocks noChangeArrowheads="1"/>
          </p:cNvSpPr>
          <p:nvPr/>
        </p:nvSpPr>
        <p:spPr bwMode="auto">
          <a:xfrm>
            <a:off x="395288" y="2924175"/>
            <a:ext cx="4205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From 1977 – 1983 High school (VWO)</a:t>
            </a:r>
          </a:p>
        </p:txBody>
      </p:sp>
      <p:pic>
        <p:nvPicPr>
          <p:cNvPr id="18439" name="Afbeelding 7" descr="Rijksuniversiteit Groninge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573463"/>
            <a:ext cx="1981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descr="faculteit economie en bedrijfskund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8538" y="3573463"/>
            <a:ext cx="2095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kstvak 10"/>
          <p:cNvSpPr txBox="1">
            <a:spLocks noChangeArrowheads="1"/>
          </p:cNvSpPr>
          <p:nvPr/>
        </p:nvSpPr>
        <p:spPr bwMode="auto">
          <a:xfrm>
            <a:off x="395288" y="4076700"/>
            <a:ext cx="5160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From 1983 – 1988 MBA University of Groningen</a:t>
            </a:r>
          </a:p>
        </p:txBody>
      </p:sp>
      <p:pic>
        <p:nvPicPr>
          <p:cNvPr id="18442" name="Picture 8" descr="Business School">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313" y="4724400"/>
            <a:ext cx="800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kstvak 12"/>
          <p:cNvSpPr txBox="1">
            <a:spLocks noChangeArrowheads="1"/>
          </p:cNvSpPr>
          <p:nvPr/>
        </p:nvSpPr>
        <p:spPr bwMode="auto">
          <a:xfrm>
            <a:off x="468313" y="5373688"/>
            <a:ext cx="753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In 2009 an incompany management development course in Switzerland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pic>
        <p:nvPicPr>
          <p:cNvPr id="20483" name="Tijdelijke aanduiding voor inhoud 5" descr="Isover logo.jpg"/>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23850" y="333375"/>
            <a:ext cx="2311400" cy="900113"/>
          </a:xfrm>
        </p:spPr>
      </p:pic>
      <p:sp>
        <p:nvSpPr>
          <p:cNvPr id="2048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20485"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3075" r:id="rId5" imgW="762106" imgH="762106" progId="">
                  <p:embed/>
                </p:oleObj>
              </mc:Choice>
              <mc:Fallback>
                <p:oleObj r:id="rId5" imgW="762106" imgH="762106" progId="">
                  <p:embed/>
                  <p:pic>
                    <p:nvPicPr>
                      <p:cNvPr id="20485"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Punthaak 7"/>
          <p:cNvSpPr>
            <a:spLocks noChangeArrowheads="1"/>
          </p:cNvSpPr>
          <p:nvPr/>
        </p:nvSpPr>
        <p:spPr bwMode="auto">
          <a:xfrm>
            <a:off x="4427538" y="2708275"/>
            <a:ext cx="1008062"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9" name="Punthaak 8"/>
          <p:cNvSpPr>
            <a:spLocks noChangeArrowheads="1"/>
          </p:cNvSpPr>
          <p:nvPr/>
        </p:nvSpPr>
        <p:spPr bwMode="auto">
          <a:xfrm>
            <a:off x="2411413" y="2708275"/>
            <a:ext cx="1008062"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10" name="Punthaak 9">
            <a:hlinkClick r:id="rId7" action="ppaction://hlinkfile"/>
          </p:cNvPr>
          <p:cNvSpPr>
            <a:spLocks noChangeArrowheads="1"/>
          </p:cNvSpPr>
          <p:nvPr/>
        </p:nvSpPr>
        <p:spPr bwMode="auto">
          <a:xfrm>
            <a:off x="250825"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11" name="Punthaak 10"/>
          <p:cNvSpPr>
            <a:spLocks noChangeArrowheads="1"/>
          </p:cNvSpPr>
          <p:nvPr/>
        </p:nvSpPr>
        <p:spPr bwMode="auto">
          <a:xfrm>
            <a:off x="6300788" y="2708275"/>
            <a:ext cx="1008062"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20490" name="Tekstvak 11"/>
          <p:cNvSpPr txBox="1">
            <a:spLocks noChangeArrowheads="1"/>
          </p:cNvSpPr>
          <p:nvPr/>
        </p:nvSpPr>
        <p:spPr bwMode="auto">
          <a:xfrm>
            <a:off x="250825" y="1628775"/>
            <a:ext cx="180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1990 - 2001</a:t>
            </a:r>
          </a:p>
        </p:txBody>
      </p:sp>
      <p:sp>
        <p:nvSpPr>
          <p:cNvPr id="20491" name="Tekstvak 12"/>
          <p:cNvSpPr txBox="1">
            <a:spLocks noChangeArrowheads="1"/>
          </p:cNvSpPr>
          <p:nvPr/>
        </p:nvSpPr>
        <p:spPr bwMode="auto">
          <a:xfrm>
            <a:off x="250825" y="5589588"/>
            <a:ext cx="1654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1990 – 1993</a:t>
            </a:r>
          </a:p>
          <a:p>
            <a:pPr eaLnBrk="1" hangingPunct="1">
              <a:spcBef>
                <a:spcPct val="0"/>
              </a:spcBef>
              <a:buClrTx/>
              <a:buSzTx/>
              <a:buFontTx/>
              <a:buNone/>
            </a:pPr>
            <a:r>
              <a:rPr lang="nl-NL" altLang="nl-NL" sz="1800"/>
              <a:t>Sales engineer</a:t>
            </a:r>
          </a:p>
        </p:txBody>
      </p:sp>
      <p:sp>
        <p:nvSpPr>
          <p:cNvPr id="20492" name="Tekstvak 13"/>
          <p:cNvSpPr txBox="1">
            <a:spLocks noChangeArrowheads="1"/>
          </p:cNvSpPr>
          <p:nvPr/>
        </p:nvSpPr>
        <p:spPr bwMode="auto">
          <a:xfrm>
            <a:off x="2268538" y="5589588"/>
            <a:ext cx="1947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1993 – 1995</a:t>
            </a:r>
          </a:p>
          <a:p>
            <a:pPr eaLnBrk="1" hangingPunct="1">
              <a:spcBef>
                <a:spcPct val="0"/>
              </a:spcBef>
              <a:buClrTx/>
              <a:buSzTx/>
              <a:buFontTx/>
              <a:buNone/>
            </a:pPr>
            <a:r>
              <a:rPr lang="nl-NL" altLang="nl-NL" sz="1800"/>
              <a:t>Districtsmanager</a:t>
            </a:r>
          </a:p>
        </p:txBody>
      </p:sp>
      <p:sp>
        <p:nvSpPr>
          <p:cNvPr id="20493" name="Tekstvak 14"/>
          <p:cNvSpPr txBox="1">
            <a:spLocks noChangeArrowheads="1"/>
          </p:cNvSpPr>
          <p:nvPr/>
        </p:nvSpPr>
        <p:spPr bwMode="auto">
          <a:xfrm>
            <a:off x="4356100" y="5589588"/>
            <a:ext cx="1893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1995 – 1999</a:t>
            </a:r>
          </a:p>
          <a:p>
            <a:pPr eaLnBrk="1" hangingPunct="1">
              <a:spcBef>
                <a:spcPct val="0"/>
              </a:spcBef>
              <a:buClrTx/>
              <a:buSzTx/>
              <a:buFontTx/>
              <a:buNone/>
            </a:pPr>
            <a:r>
              <a:rPr lang="nl-NL" altLang="nl-NL" sz="1800"/>
              <a:t>Productmanager</a:t>
            </a:r>
          </a:p>
        </p:txBody>
      </p:sp>
      <p:sp>
        <p:nvSpPr>
          <p:cNvPr id="20494" name="Tekstvak 15"/>
          <p:cNvSpPr txBox="1">
            <a:spLocks noChangeArrowheads="1"/>
          </p:cNvSpPr>
          <p:nvPr/>
        </p:nvSpPr>
        <p:spPr bwMode="auto">
          <a:xfrm>
            <a:off x="6443663" y="5589588"/>
            <a:ext cx="2201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1996 – 2001</a:t>
            </a:r>
          </a:p>
          <a:p>
            <a:pPr eaLnBrk="1" hangingPunct="1">
              <a:spcBef>
                <a:spcPct val="0"/>
              </a:spcBef>
              <a:buClrTx/>
              <a:buSzTx/>
              <a:buFontTx/>
              <a:buNone/>
            </a:pPr>
            <a:r>
              <a:rPr lang="nl-NL" altLang="nl-NL" sz="1800"/>
              <a:t>Marketing manager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pic>
        <p:nvPicPr>
          <p:cNvPr id="22531" name="Tijdelijke aanduiding voor inhoud 5" descr="Isover logo.jpg"/>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95288" y="333375"/>
            <a:ext cx="2311400" cy="900113"/>
          </a:xfrm>
        </p:spPr>
      </p:pic>
      <p:sp>
        <p:nvSpPr>
          <p:cNvPr id="225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22533"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4099" r:id="rId5" imgW="762106" imgH="762106" progId="">
                  <p:embed/>
                </p:oleObj>
              </mc:Choice>
              <mc:Fallback>
                <p:oleObj r:id="rId5" imgW="762106" imgH="762106" progId="">
                  <p:embed/>
                  <p:pic>
                    <p:nvPicPr>
                      <p:cNvPr id="2253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Tekstvak 11"/>
          <p:cNvSpPr txBox="1">
            <a:spLocks noChangeArrowheads="1"/>
          </p:cNvSpPr>
          <p:nvPr/>
        </p:nvSpPr>
        <p:spPr bwMode="auto">
          <a:xfrm>
            <a:off x="250825" y="1484313"/>
            <a:ext cx="180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1990 - 2001</a:t>
            </a:r>
          </a:p>
        </p:txBody>
      </p:sp>
      <p:sp>
        <p:nvSpPr>
          <p:cNvPr id="10" name="Rechthoek 9"/>
          <p:cNvSpPr>
            <a:spLocks noChangeArrowheads="1"/>
          </p:cNvSpPr>
          <p:nvPr/>
        </p:nvSpPr>
        <p:spPr bwMode="auto">
          <a:xfrm>
            <a:off x="323850" y="2060575"/>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nl-NL">
                <a:latin typeface="Georgia" charset="0"/>
              </a:rPr>
              <a:t>Saint-Gobain Isover creates efficient thermal and acoustical insulation solutions to design energy efficient constructions, to provide safe comfort for users and to help protect the environment </a:t>
            </a:r>
            <a:endParaRPr lang="nl-NL" altLang="nl-NL">
              <a:latin typeface="Georgia" charset="0"/>
            </a:endParaRPr>
          </a:p>
        </p:txBody>
      </p:sp>
      <p:sp>
        <p:nvSpPr>
          <p:cNvPr id="22536" name="Rechthoek 11"/>
          <p:cNvSpPr>
            <a:spLocks noChangeArrowheads="1"/>
          </p:cNvSpPr>
          <p:nvPr/>
        </p:nvSpPr>
        <p:spPr bwMode="auto">
          <a:xfrm>
            <a:off x="323850" y="3068638"/>
            <a:ext cx="83518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en-US" altLang="nl-NL" sz="1600" b="1"/>
              <a:t>Leadership </a:t>
            </a:r>
            <a:r>
              <a:rPr lang="en-US" altLang="nl-NL" sz="1600"/>
              <a:t/>
            </a:r>
            <a:br>
              <a:rPr lang="en-US" altLang="nl-NL" sz="1600"/>
            </a:br>
            <a:r>
              <a:rPr lang="en-US" altLang="nl-NL" sz="1600"/>
              <a:t>The insulation leader that brings comfort, innovation and confidence</a:t>
            </a:r>
          </a:p>
          <a:p>
            <a:pPr eaLnBrk="1" hangingPunct="1">
              <a:spcBef>
                <a:spcPct val="0"/>
              </a:spcBef>
              <a:buClrTx/>
              <a:buSzTx/>
              <a:buFontTx/>
              <a:buNone/>
            </a:pPr>
            <a:r>
              <a:rPr lang="en-US" altLang="nl-NL" sz="1600" b="1"/>
              <a:t>Efficiency</a:t>
            </a:r>
            <a:r>
              <a:rPr lang="en-US" altLang="nl-NL" sz="1600"/>
              <a:t> </a:t>
            </a:r>
            <a:br>
              <a:rPr lang="en-US" altLang="nl-NL" sz="1600"/>
            </a:br>
            <a:r>
              <a:rPr lang="en-US" altLang="nl-NL" sz="1600"/>
              <a:t>For users, superior thermal and acoustic performance and easy handling</a:t>
            </a:r>
          </a:p>
          <a:p>
            <a:pPr eaLnBrk="1" hangingPunct="1">
              <a:spcBef>
                <a:spcPct val="0"/>
              </a:spcBef>
              <a:buClrTx/>
              <a:buSzTx/>
              <a:buFontTx/>
              <a:buNone/>
            </a:pPr>
            <a:r>
              <a:rPr lang="en-US" altLang="nl-NL" sz="1600" b="1"/>
              <a:t>Dialogue </a:t>
            </a:r>
            <a:r>
              <a:rPr lang="en-US" altLang="nl-NL" sz="1600"/>
              <a:t/>
            </a:r>
            <a:br>
              <a:rPr lang="en-US" altLang="nl-NL" sz="1600"/>
            </a:br>
            <a:r>
              <a:rPr lang="en-US" altLang="nl-NL" sz="1600"/>
              <a:t>Seeking dialogue with you</a:t>
            </a:r>
          </a:p>
          <a:p>
            <a:pPr eaLnBrk="1" hangingPunct="1">
              <a:spcBef>
                <a:spcPct val="0"/>
              </a:spcBef>
              <a:buClrTx/>
              <a:buSzTx/>
              <a:buFontTx/>
              <a:buNone/>
            </a:pPr>
            <a:r>
              <a:rPr lang="en-US" altLang="nl-NL" sz="1600" b="1"/>
              <a:t>Environment </a:t>
            </a:r>
            <a:r>
              <a:rPr lang="en-US" altLang="nl-NL" sz="1600"/>
              <a:t/>
            </a:r>
            <a:br>
              <a:rPr lang="en-US" altLang="nl-NL" sz="1600"/>
            </a:br>
            <a:r>
              <a:rPr lang="en-US" altLang="nl-NL" sz="1600"/>
              <a:t>Insulation energy saved is the cleanest energy source</a:t>
            </a:r>
          </a:p>
          <a:p>
            <a:pPr eaLnBrk="1" hangingPunct="1">
              <a:spcBef>
                <a:spcPct val="0"/>
              </a:spcBef>
              <a:buClrTx/>
              <a:buSzTx/>
              <a:buFontTx/>
              <a:buNone/>
            </a:pPr>
            <a:r>
              <a:rPr lang="en-US" altLang="nl-NL" sz="1600" b="1"/>
              <a:t>Responsiveness </a:t>
            </a:r>
            <a:r>
              <a:rPr lang="en-US" altLang="nl-NL" sz="1600"/>
              <a:t/>
            </a:r>
            <a:br>
              <a:rPr lang="en-US" altLang="nl-NL" sz="1600"/>
            </a:br>
            <a:r>
              <a:rPr lang="en-US" altLang="nl-NL" sz="1600"/>
              <a:t>Responsive and dedicated people at your service</a:t>
            </a:r>
          </a:p>
          <a:p>
            <a:pPr eaLnBrk="1" hangingPunct="1">
              <a:spcBef>
                <a:spcPct val="0"/>
              </a:spcBef>
              <a:buClrTx/>
              <a:buSzTx/>
              <a:buFontTx/>
              <a:buNone/>
            </a:pPr>
            <a:r>
              <a:rPr lang="en-US" altLang="nl-NL" sz="1600" b="1"/>
              <a:t>People</a:t>
            </a:r>
            <a:r>
              <a:rPr lang="en-US" altLang="nl-NL" sz="1600"/>
              <a:t> </a:t>
            </a:r>
            <a:br>
              <a:rPr lang="en-US" altLang="nl-NL" sz="1600"/>
            </a:br>
            <a:r>
              <a:rPr lang="en-US" altLang="nl-NL" sz="1600"/>
              <a:t>A preferred company to grow with</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r>
              <a:rPr lang="nl-NL" altLang="nl-NL">
                <a:solidFill>
                  <a:srgbClr val="7B9899"/>
                </a:solidFill>
                <a:ea typeface="MS PGothic" charset="-128"/>
              </a:rPr>
              <a:t>Market structure</a:t>
            </a:r>
          </a:p>
        </p:txBody>
      </p:sp>
      <p:pic>
        <p:nvPicPr>
          <p:cNvPr id="24579" name="Tijdelijke aanduiding voor inhoud 5" descr="Isover logo.jpg"/>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79388" y="333375"/>
            <a:ext cx="2311400" cy="900113"/>
          </a:xfrm>
        </p:spPr>
      </p:pic>
      <p:sp>
        <p:nvSpPr>
          <p:cNvPr id="2458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24581"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5123" r:id="rId5" imgW="762106" imgH="762106" progId="">
                  <p:embed/>
                </p:oleObj>
              </mc:Choice>
              <mc:Fallback>
                <p:oleObj r:id="rId5" imgW="762106" imgH="762106" progId="">
                  <p:embed/>
                  <p:pic>
                    <p:nvPicPr>
                      <p:cNvPr id="24581"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82" name="Tijdelijke aanduiding voor inhoud 5" descr="Isover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060575"/>
            <a:ext cx="14414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2133600"/>
            <a:ext cx="1439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2205038"/>
            <a:ext cx="14398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2852738"/>
            <a:ext cx="14398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5" descr="http://www.spaarhetklimaat.nl/Stichting/images/unidek_logo.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6100" y="2852738"/>
            <a:ext cx="14398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1863" y="2781300"/>
            <a:ext cx="14398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6013" y="2708275"/>
            <a:ext cx="143986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al 14"/>
          <p:cNvSpPr>
            <a:spLocks noChangeArrowheads="1"/>
          </p:cNvSpPr>
          <p:nvPr/>
        </p:nvSpPr>
        <p:spPr bwMode="auto">
          <a:xfrm>
            <a:off x="539750" y="1844675"/>
            <a:ext cx="7920038" cy="2089150"/>
          </a:xfrm>
          <a:prstGeom prst="ellipse">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16" name="Tekstvak 15"/>
          <p:cNvSpPr txBox="1">
            <a:spLocks noChangeArrowheads="1"/>
          </p:cNvSpPr>
          <p:nvPr/>
        </p:nvSpPr>
        <p:spPr bwMode="auto">
          <a:xfrm>
            <a:off x="323850" y="1628775"/>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Suppliers</a:t>
            </a:r>
            <a:endParaRPr lang="nl-NL" dirty="0">
              <a:latin typeface="+mn-lt"/>
              <a:ea typeface="+mn-ea"/>
              <a:cs typeface="Arial" charset="0"/>
            </a:endParaRPr>
          </a:p>
        </p:txBody>
      </p:sp>
      <p:sp>
        <p:nvSpPr>
          <p:cNvPr id="17" name="Tekstvak 16"/>
          <p:cNvSpPr txBox="1">
            <a:spLocks noChangeArrowheads="1"/>
          </p:cNvSpPr>
          <p:nvPr/>
        </p:nvSpPr>
        <p:spPr bwMode="auto">
          <a:xfrm>
            <a:off x="323850" y="4868863"/>
            <a:ext cx="941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200" dirty="0" err="1">
                <a:latin typeface="+mn-lt"/>
                <a:ea typeface="+mn-ea"/>
                <a:cs typeface="Arial" charset="0"/>
              </a:rPr>
              <a:t>Builder</a:t>
            </a:r>
            <a:endParaRPr lang="nl-NL" sz="1200" dirty="0">
              <a:latin typeface="+mn-lt"/>
              <a:ea typeface="+mn-ea"/>
              <a:cs typeface="Arial" charset="0"/>
            </a:endParaRPr>
          </a:p>
          <a:p>
            <a:pPr eaLnBrk="1" hangingPunct="1">
              <a:defRPr/>
            </a:pPr>
            <a:r>
              <a:rPr lang="nl-NL" sz="1200" dirty="0">
                <a:latin typeface="+mn-lt"/>
                <a:ea typeface="+mn-ea"/>
                <a:cs typeface="Arial" charset="0"/>
              </a:rPr>
              <a:t> </a:t>
            </a:r>
            <a:r>
              <a:rPr lang="nl-NL" sz="1200" dirty="0" err="1">
                <a:latin typeface="+mn-lt"/>
                <a:ea typeface="+mn-ea"/>
                <a:cs typeface="Arial" charset="0"/>
              </a:rPr>
              <a:t>merchants</a:t>
            </a:r>
            <a:endParaRPr lang="nl-NL" sz="1200" dirty="0">
              <a:latin typeface="+mn-lt"/>
              <a:ea typeface="+mn-ea"/>
              <a:cs typeface="Arial" charset="0"/>
            </a:endParaRPr>
          </a:p>
        </p:txBody>
      </p:sp>
      <p:pic>
        <p:nvPicPr>
          <p:cNvPr id="24592" name="Picture 4" descr="Raab Karch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1050" y="4292600"/>
            <a:ext cx="1441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24075" y="4941888"/>
            <a:ext cx="1439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kstvak 19"/>
          <p:cNvSpPr txBox="1">
            <a:spLocks noChangeArrowheads="1"/>
          </p:cNvSpPr>
          <p:nvPr/>
        </p:nvSpPr>
        <p:spPr bwMode="auto">
          <a:xfrm>
            <a:off x="7740650" y="4724400"/>
            <a:ext cx="1063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200" dirty="0" err="1">
                <a:latin typeface="+mn-lt"/>
                <a:ea typeface="+mn-ea"/>
                <a:cs typeface="Arial" charset="0"/>
              </a:rPr>
              <a:t>Contractors</a:t>
            </a:r>
            <a:endParaRPr lang="nl-NL" sz="1200" dirty="0">
              <a:latin typeface="+mn-lt"/>
              <a:ea typeface="+mn-ea"/>
              <a:cs typeface="Arial" charset="0"/>
            </a:endParaRPr>
          </a:p>
          <a:p>
            <a:pPr eaLnBrk="1" hangingPunct="1">
              <a:defRPr/>
            </a:pPr>
            <a:r>
              <a:rPr lang="nl-NL" sz="1200" dirty="0">
                <a:latin typeface="+mn-lt"/>
                <a:ea typeface="+mn-ea"/>
                <a:cs typeface="Arial" charset="0"/>
              </a:rPr>
              <a:t>OEM</a:t>
            </a:r>
          </a:p>
          <a:p>
            <a:pPr eaLnBrk="1" hangingPunct="1">
              <a:defRPr/>
            </a:pPr>
            <a:r>
              <a:rPr lang="nl-NL" sz="1200" dirty="0">
                <a:latin typeface="+mn-lt"/>
                <a:ea typeface="+mn-ea"/>
                <a:cs typeface="Arial" charset="0"/>
              </a:rPr>
              <a:t>Professional </a:t>
            </a:r>
          </a:p>
          <a:p>
            <a:pPr eaLnBrk="1" hangingPunct="1">
              <a:defRPr/>
            </a:pPr>
            <a:r>
              <a:rPr lang="nl-NL" sz="1200" dirty="0">
                <a:latin typeface="+mn-lt"/>
                <a:ea typeface="+mn-ea"/>
                <a:cs typeface="Arial" charset="0"/>
              </a:rPr>
              <a:t>end </a:t>
            </a:r>
            <a:r>
              <a:rPr lang="nl-NL" sz="1200" dirty="0" err="1">
                <a:latin typeface="+mn-lt"/>
                <a:ea typeface="+mn-ea"/>
                <a:cs typeface="Arial" charset="0"/>
              </a:rPr>
              <a:t>users</a:t>
            </a:r>
            <a:endParaRPr lang="nl-NL" sz="1200" dirty="0">
              <a:latin typeface="+mn-lt"/>
              <a:ea typeface="+mn-ea"/>
              <a:cs typeface="Arial" charset="0"/>
            </a:endParaRPr>
          </a:p>
        </p:txBody>
      </p:sp>
      <p:pic>
        <p:nvPicPr>
          <p:cNvPr id="24595"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4075" y="5373688"/>
            <a:ext cx="14398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08400" y="4292600"/>
            <a:ext cx="14398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08400" y="5157788"/>
            <a:ext cx="14398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5513" y="5949950"/>
            <a:ext cx="14398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79838" y="5876925"/>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92725" y="4292600"/>
            <a:ext cx="14398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64163" y="4724400"/>
            <a:ext cx="14398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64163" y="5160963"/>
            <a:ext cx="143986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fgeronde rechthoek 30"/>
          <p:cNvSpPr>
            <a:spLocks noChangeArrowheads="1"/>
          </p:cNvSpPr>
          <p:nvPr/>
        </p:nvSpPr>
        <p:spPr bwMode="auto">
          <a:xfrm>
            <a:off x="1619250" y="4149725"/>
            <a:ext cx="5976938" cy="22320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cxnSp>
        <p:nvCxnSpPr>
          <p:cNvPr id="33" name="Rechte verbindingslijn met pijl 32"/>
          <p:cNvCxnSpPr>
            <a:cxnSpLocks noChangeShapeType="1"/>
          </p:cNvCxnSpPr>
          <p:nvPr/>
        </p:nvCxnSpPr>
        <p:spPr bwMode="auto">
          <a:xfrm rot="5400000">
            <a:off x="2700337" y="4005263"/>
            <a:ext cx="144463"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5" name="Rechte verbindingslijn met pijl 34"/>
          <p:cNvCxnSpPr>
            <a:cxnSpLocks noChangeShapeType="1"/>
          </p:cNvCxnSpPr>
          <p:nvPr/>
        </p:nvCxnSpPr>
        <p:spPr bwMode="auto">
          <a:xfrm rot="5400000">
            <a:off x="6480969" y="3969544"/>
            <a:ext cx="215900"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7" name="Rechte verbindingslijn met pijl 36"/>
          <p:cNvCxnSpPr>
            <a:cxnSpLocks noChangeShapeType="1"/>
          </p:cNvCxnSpPr>
          <p:nvPr/>
        </p:nvCxnSpPr>
        <p:spPr bwMode="auto">
          <a:xfrm>
            <a:off x="7812088" y="4581525"/>
            <a:ext cx="720725"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39" name="Rechte verbindingslijn met pijl 38"/>
          <p:cNvCxnSpPr>
            <a:cxnSpLocks noChangeShapeType="1"/>
          </p:cNvCxnSpPr>
          <p:nvPr/>
        </p:nvCxnSpPr>
        <p:spPr bwMode="auto">
          <a:xfrm>
            <a:off x="7885113" y="5876925"/>
            <a:ext cx="719137" cy="1588"/>
          </a:xfrm>
          <a:prstGeom prst="straightConnector1">
            <a:avLst/>
          </a:prstGeom>
          <a:noFill/>
          <a:ln w="9525">
            <a:solidFill>
              <a:schemeClr val="accent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r>
              <a:rPr lang="nl-NL" altLang="nl-NL">
                <a:solidFill>
                  <a:srgbClr val="7B9899"/>
                </a:solidFill>
                <a:ea typeface="MS PGothic" charset="-128"/>
              </a:rPr>
              <a:t>Market structure</a:t>
            </a:r>
          </a:p>
        </p:txBody>
      </p:sp>
      <p:pic>
        <p:nvPicPr>
          <p:cNvPr id="26627" name="Tijdelijke aanduiding voor inhoud 5" descr="Isover logo.jpg"/>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79388" y="333375"/>
            <a:ext cx="2311400" cy="900113"/>
          </a:xfrm>
        </p:spPr>
      </p:pic>
      <p:sp>
        <p:nvSpPr>
          <p:cNvPr id="266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26629"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6147" r:id="rId5" imgW="762106" imgH="762106" progId="">
                  <p:embed/>
                </p:oleObj>
              </mc:Choice>
              <mc:Fallback>
                <p:oleObj r:id="rId5" imgW="762106" imgH="762106" progId="">
                  <p:embed/>
                  <p:pic>
                    <p:nvPicPr>
                      <p:cNvPr id="2662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6630" name="Tijdelijke aanduiding voor inhoud 5" descr="Isover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700213"/>
            <a:ext cx="14398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kstvak 15"/>
          <p:cNvSpPr txBox="1">
            <a:spLocks noChangeArrowheads="1"/>
          </p:cNvSpPr>
          <p:nvPr/>
        </p:nvSpPr>
        <p:spPr bwMode="auto">
          <a:xfrm>
            <a:off x="493713" y="1738313"/>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Supplier</a:t>
            </a:r>
            <a:endParaRPr lang="nl-NL" dirty="0">
              <a:latin typeface="+mn-lt"/>
              <a:ea typeface="+mn-ea"/>
              <a:cs typeface="Arial" charset="0"/>
            </a:endParaRPr>
          </a:p>
        </p:txBody>
      </p:sp>
      <p:sp>
        <p:nvSpPr>
          <p:cNvPr id="17" name="Tekstvak 16"/>
          <p:cNvSpPr txBox="1">
            <a:spLocks noChangeArrowheads="1"/>
          </p:cNvSpPr>
          <p:nvPr/>
        </p:nvSpPr>
        <p:spPr bwMode="auto">
          <a:xfrm>
            <a:off x="827088" y="2781300"/>
            <a:ext cx="1195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Builder</a:t>
            </a:r>
            <a:endParaRPr lang="nl-NL" sz="1600" dirty="0">
              <a:latin typeface="+mn-lt"/>
              <a:ea typeface="+mn-ea"/>
              <a:cs typeface="Arial" charset="0"/>
            </a:endParaRPr>
          </a:p>
          <a:p>
            <a:pPr eaLnBrk="1" hangingPunct="1">
              <a:defRPr/>
            </a:pPr>
            <a:r>
              <a:rPr lang="nl-NL" sz="1600" dirty="0">
                <a:latin typeface="+mn-lt"/>
                <a:ea typeface="+mn-ea"/>
                <a:cs typeface="Arial" charset="0"/>
              </a:rPr>
              <a:t> </a:t>
            </a:r>
            <a:r>
              <a:rPr lang="nl-NL" sz="1600" dirty="0" err="1">
                <a:latin typeface="+mn-lt"/>
                <a:ea typeface="+mn-ea"/>
                <a:cs typeface="Arial" charset="0"/>
              </a:rPr>
              <a:t>merchants</a:t>
            </a:r>
            <a:endParaRPr lang="nl-NL" sz="1600" dirty="0">
              <a:latin typeface="+mn-lt"/>
              <a:ea typeface="+mn-ea"/>
              <a:cs typeface="Arial" charset="0"/>
            </a:endParaRPr>
          </a:p>
        </p:txBody>
      </p:sp>
      <p:sp>
        <p:nvSpPr>
          <p:cNvPr id="20" name="Tekstvak 19"/>
          <p:cNvSpPr txBox="1">
            <a:spLocks noChangeArrowheads="1"/>
          </p:cNvSpPr>
          <p:nvPr/>
        </p:nvSpPr>
        <p:spPr bwMode="auto">
          <a:xfrm>
            <a:off x="468313" y="4076700"/>
            <a:ext cx="1322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Contractors</a:t>
            </a:r>
            <a:endParaRPr lang="nl-NL" sz="1600" dirty="0">
              <a:latin typeface="+mn-lt"/>
              <a:ea typeface="+mn-ea"/>
              <a:cs typeface="Arial" charset="0"/>
            </a:endParaRPr>
          </a:p>
          <a:p>
            <a:pPr eaLnBrk="1" hangingPunct="1">
              <a:defRPr/>
            </a:pPr>
            <a:r>
              <a:rPr lang="nl-NL" sz="1600" dirty="0">
                <a:latin typeface="+mn-lt"/>
                <a:ea typeface="+mn-ea"/>
                <a:cs typeface="Arial" charset="0"/>
              </a:rPr>
              <a:t>Professional</a:t>
            </a:r>
          </a:p>
          <a:p>
            <a:pPr eaLnBrk="1" hangingPunct="1">
              <a:defRPr/>
            </a:pPr>
            <a:r>
              <a:rPr lang="nl-NL" sz="1600" dirty="0">
                <a:latin typeface="+mn-lt"/>
                <a:ea typeface="+mn-ea"/>
                <a:cs typeface="Arial" charset="0"/>
              </a:rPr>
              <a:t>end </a:t>
            </a:r>
            <a:r>
              <a:rPr lang="nl-NL" sz="1600" dirty="0" err="1">
                <a:latin typeface="+mn-lt"/>
                <a:ea typeface="+mn-ea"/>
                <a:cs typeface="Arial" charset="0"/>
              </a:rPr>
              <a:t>users</a:t>
            </a:r>
            <a:endParaRPr lang="nl-NL" sz="1600" dirty="0">
              <a:latin typeface="+mn-lt"/>
              <a:ea typeface="+mn-ea"/>
              <a:cs typeface="Arial" charset="0"/>
            </a:endParaRPr>
          </a:p>
        </p:txBody>
      </p:sp>
      <p:sp>
        <p:nvSpPr>
          <p:cNvPr id="34" name="Tekstvak 33"/>
          <p:cNvSpPr txBox="1">
            <a:spLocks noChangeArrowheads="1"/>
          </p:cNvSpPr>
          <p:nvPr/>
        </p:nvSpPr>
        <p:spPr bwMode="auto">
          <a:xfrm>
            <a:off x="3059113" y="2852738"/>
            <a:ext cx="134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err="1">
                <a:latin typeface="+mn-lt"/>
                <a:ea typeface="+mn-ea"/>
                <a:cs typeface="Arial" charset="0"/>
              </a:rPr>
              <a:t>Wholesalers</a:t>
            </a:r>
            <a:r>
              <a:rPr lang="nl-NL" sz="1600" dirty="0">
                <a:latin typeface="+mn-lt"/>
                <a:ea typeface="+mn-ea"/>
                <a:cs typeface="Arial" charset="0"/>
              </a:rPr>
              <a:t> </a:t>
            </a:r>
          </a:p>
          <a:p>
            <a:pPr eaLnBrk="1" hangingPunct="1">
              <a:defRPr/>
            </a:pPr>
            <a:r>
              <a:rPr lang="nl-NL" sz="1600" dirty="0">
                <a:latin typeface="+mn-lt"/>
                <a:ea typeface="+mn-ea"/>
                <a:cs typeface="Arial" charset="0"/>
              </a:rPr>
              <a:t>DIY</a:t>
            </a:r>
          </a:p>
        </p:txBody>
      </p:sp>
      <p:sp>
        <p:nvSpPr>
          <p:cNvPr id="36" name="Tekstvak 35"/>
          <p:cNvSpPr txBox="1">
            <a:spLocks noChangeArrowheads="1"/>
          </p:cNvSpPr>
          <p:nvPr/>
        </p:nvSpPr>
        <p:spPr bwMode="auto">
          <a:xfrm>
            <a:off x="4643438" y="2997200"/>
            <a:ext cx="1982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a:latin typeface="+mn-lt"/>
                <a:ea typeface="+mn-ea"/>
                <a:cs typeface="Arial" charset="0"/>
              </a:rPr>
              <a:t>HVAC and </a:t>
            </a:r>
            <a:r>
              <a:rPr lang="nl-NL" sz="1600" dirty="0" err="1">
                <a:latin typeface="+mn-lt"/>
                <a:ea typeface="+mn-ea"/>
                <a:cs typeface="Arial" charset="0"/>
              </a:rPr>
              <a:t>Industry</a:t>
            </a:r>
            <a:endParaRPr lang="nl-NL" sz="1600" dirty="0">
              <a:latin typeface="+mn-lt"/>
              <a:ea typeface="+mn-ea"/>
              <a:cs typeface="Arial" charset="0"/>
            </a:endParaRPr>
          </a:p>
          <a:p>
            <a:pPr eaLnBrk="1" hangingPunct="1">
              <a:defRPr/>
            </a:pPr>
            <a:r>
              <a:rPr lang="nl-NL" sz="1600" dirty="0">
                <a:latin typeface="+mn-lt"/>
                <a:ea typeface="+mn-ea"/>
                <a:cs typeface="Arial" charset="0"/>
              </a:rPr>
              <a:t>dealers</a:t>
            </a:r>
          </a:p>
        </p:txBody>
      </p:sp>
      <p:sp>
        <p:nvSpPr>
          <p:cNvPr id="38" name="Tekstvak 37"/>
          <p:cNvSpPr txBox="1">
            <a:spLocks noChangeArrowheads="1"/>
          </p:cNvSpPr>
          <p:nvPr/>
        </p:nvSpPr>
        <p:spPr bwMode="auto">
          <a:xfrm>
            <a:off x="7164388" y="2852738"/>
            <a:ext cx="963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600" dirty="0">
                <a:latin typeface="+mn-lt"/>
                <a:ea typeface="+mn-ea"/>
                <a:cs typeface="Arial" charset="0"/>
              </a:rPr>
              <a:t>Flat roof</a:t>
            </a:r>
          </a:p>
          <a:p>
            <a:pPr eaLnBrk="1" hangingPunct="1">
              <a:defRPr/>
            </a:pPr>
            <a:r>
              <a:rPr lang="nl-NL" sz="1600" dirty="0">
                <a:latin typeface="+mn-lt"/>
                <a:ea typeface="+mn-ea"/>
                <a:cs typeface="Arial" charset="0"/>
              </a:rPr>
              <a:t>dealers</a:t>
            </a:r>
          </a:p>
        </p:txBody>
      </p:sp>
      <p:sp>
        <p:nvSpPr>
          <p:cNvPr id="40" name="Tekstvak 39"/>
          <p:cNvSpPr txBox="1">
            <a:spLocks noChangeArrowheads="1"/>
          </p:cNvSpPr>
          <p:nvPr/>
        </p:nvSpPr>
        <p:spPr bwMode="auto">
          <a:xfrm>
            <a:off x="1763713" y="5300663"/>
            <a:ext cx="828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nl-NL" altLang="nl-NL" sz="1600">
                <a:latin typeface="Georgia" charset="0"/>
              </a:rPr>
              <a:t>Prefab </a:t>
            </a:r>
          </a:p>
          <a:p>
            <a:pPr eaLnBrk="1" hangingPunct="1"/>
            <a:endParaRPr lang="nl-NL" altLang="nl-NL" sz="1600">
              <a:latin typeface="Georgia" charset="0"/>
            </a:endParaRPr>
          </a:p>
        </p:txBody>
      </p:sp>
      <p:sp>
        <p:nvSpPr>
          <p:cNvPr id="41" name="Tekstvak 40"/>
          <p:cNvSpPr txBox="1">
            <a:spLocks noChangeArrowheads="1"/>
          </p:cNvSpPr>
          <p:nvPr/>
        </p:nvSpPr>
        <p:spPr bwMode="auto">
          <a:xfrm>
            <a:off x="7019925" y="4797425"/>
            <a:ext cx="1584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nl-NL" sz="1600" dirty="0" err="1">
                <a:latin typeface="+mn-lt"/>
                <a:ea typeface="+mn-ea"/>
                <a:cs typeface="Arial" charset="0"/>
              </a:rPr>
              <a:t>Contractors</a:t>
            </a:r>
            <a:r>
              <a:rPr lang="nl-NL" sz="1600" dirty="0">
                <a:latin typeface="+mn-lt"/>
                <a:ea typeface="+mn-ea"/>
                <a:cs typeface="Arial" charset="0"/>
              </a:rPr>
              <a:t> flat </a:t>
            </a:r>
            <a:r>
              <a:rPr lang="nl-NL" sz="1600" dirty="0" err="1">
                <a:latin typeface="+mn-lt"/>
                <a:ea typeface="+mn-ea"/>
                <a:cs typeface="Arial" charset="0"/>
              </a:rPr>
              <a:t>roofs</a:t>
            </a:r>
            <a:endParaRPr lang="nl-NL" sz="1600" dirty="0">
              <a:latin typeface="+mn-lt"/>
              <a:ea typeface="+mn-ea"/>
              <a:cs typeface="Arial" charset="0"/>
            </a:endParaRPr>
          </a:p>
          <a:p>
            <a:pPr eaLnBrk="1" hangingPunct="1">
              <a:defRPr/>
            </a:pPr>
            <a:r>
              <a:rPr lang="nl-NL" sz="1600" dirty="0">
                <a:latin typeface="+mn-lt"/>
                <a:ea typeface="+mn-ea"/>
                <a:cs typeface="Arial" charset="0"/>
              </a:rPr>
              <a:t>Metal building </a:t>
            </a:r>
            <a:r>
              <a:rPr lang="nl-NL" sz="1600" dirty="0" err="1">
                <a:latin typeface="+mn-lt"/>
                <a:ea typeface="+mn-ea"/>
                <a:cs typeface="Arial" charset="0"/>
              </a:rPr>
              <a:t>industry</a:t>
            </a:r>
            <a:endParaRPr lang="nl-NL" sz="1600" dirty="0">
              <a:latin typeface="+mn-lt"/>
              <a:ea typeface="+mn-ea"/>
              <a:cs typeface="Arial" charset="0"/>
            </a:endParaRPr>
          </a:p>
        </p:txBody>
      </p:sp>
      <p:sp>
        <p:nvSpPr>
          <p:cNvPr id="42" name="Tekstvak 41"/>
          <p:cNvSpPr txBox="1">
            <a:spLocks noChangeArrowheads="1"/>
          </p:cNvSpPr>
          <p:nvPr/>
        </p:nvSpPr>
        <p:spPr bwMode="auto">
          <a:xfrm>
            <a:off x="4716463" y="4941888"/>
            <a:ext cx="170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sz="1200" dirty="0">
                <a:latin typeface="+mn-lt"/>
                <a:ea typeface="+mn-ea"/>
                <a:cs typeface="Arial" charset="0"/>
              </a:rPr>
              <a:t>Professional </a:t>
            </a:r>
            <a:r>
              <a:rPr lang="nl-NL" sz="1200" dirty="0" err="1">
                <a:latin typeface="+mn-lt"/>
                <a:ea typeface="+mn-ea"/>
                <a:cs typeface="Arial" charset="0"/>
              </a:rPr>
              <a:t>Industry</a:t>
            </a:r>
            <a:endParaRPr lang="nl-NL" sz="1200" dirty="0">
              <a:latin typeface="+mn-lt"/>
              <a:ea typeface="+mn-ea"/>
              <a:cs typeface="Arial" charset="0"/>
            </a:endParaRPr>
          </a:p>
          <a:p>
            <a:pPr eaLnBrk="1" hangingPunct="1">
              <a:defRPr/>
            </a:pPr>
            <a:r>
              <a:rPr lang="nl-NL" sz="1200" dirty="0" err="1">
                <a:latin typeface="+mn-lt"/>
                <a:ea typeface="+mn-ea"/>
                <a:cs typeface="Arial" charset="0"/>
              </a:rPr>
              <a:t>Contractors</a:t>
            </a:r>
            <a:endParaRPr lang="nl-NL" sz="1200" dirty="0">
              <a:latin typeface="+mn-lt"/>
              <a:ea typeface="+mn-ea"/>
              <a:cs typeface="Arial" charset="0"/>
            </a:endParaRPr>
          </a:p>
          <a:p>
            <a:pPr eaLnBrk="1" hangingPunct="1">
              <a:defRPr/>
            </a:pPr>
            <a:r>
              <a:rPr lang="nl-NL" sz="1200" dirty="0">
                <a:latin typeface="+mn-lt"/>
                <a:ea typeface="+mn-ea"/>
                <a:cs typeface="Arial" charset="0"/>
              </a:rPr>
              <a:t>OEM</a:t>
            </a:r>
          </a:p>
        </p:txBody>
      </p:sp>
      <p:sp>
        <p:nvSpPr>
          <p:cNvPr id="43" name="Tekstvak 42"/>
          <p:cNvSpPr txBox="1">
            <a:spLocks noChangeArrowheads="1"/>
          </p:cNvSpPr>
          <p:nvPr/>
        </p:nvSpPr>
        <p:spPr bwMode="auto">
          <a:xfrm>
            <a:off x="3203575" y="4868863"/>
            <a:ext cx="846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nl-NL" dirty="0" err="1">
                <a:latin typeface="+mn-lt"/>
                <a:ea typeface="+mn-ea"/>
                <a:cs typeface="Arial" charset="0"/>
              </a:rPr>
              <a:t>Retail</a:t>
            </a:r>
            <a:r>
              <a:rPr lang="nl-NL" dirty="0">
                <a:latin typeface="+mn-lt"/>
                <a:ea typeface="+mn-ea"/>
                <a:cs typeface="Arial" charset="0"/>
              </a:rPr>
              <a:t> </a:t>
            </a:r>
          </a:p>
          <a:p>
            <a:pPr eaLnBrk="1" hangingPunct="1">
              <a:defRPr/>
            </a:pPr>
            <a:r>
              <a:rPr lang="nl-NL" dirty="0">
                <a:latin typeface="+mn-lt"/>
                <a:ea typeface="+mn-ea"/>
                <a:cs typeface="Arial" charset="0"/>
              </a:rPr>
              <a:t>stores</a:t>
            </a:r>
          </a:p>
        </p:txBody>
      </p:sp>
      <p:sp>
        <p:nvSpPr>
          <p:cNvPr id="44" name="Afgeronde rechthoek 43"/>
          <p:cNvSpPr>
            <a:spLocks noChangeArrowheads="1"/>
          </p:cNvSpPr>
          <p:nvPr/>
        </p:nvSpPr>
        <p:spPr bwMode="auto">
          <a:xfrm>
            <a:off x="6732588" y="2565400"/>
            <a:ext cx="2087562" cy="35274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8" name="PIJL-OMLAAG 47"/>
          <p:cNvSpPr>
            <a:spLocks noChangeArrowheads="1"/>
          </p:cNvSpPr>
          <p:nvPr/>
        </p:nvSpPr>
        <p:spPr bwMode="auto">
          <a:xfrm>
            <a:off x="7451725" y="3860800"/>
            <a:ext cx="433388" cy="647700"/>
          </a:xfrm>
          <a:prstGeom prst="downArrow">
            <a:avLst>
              <a:gd name="adj1" fmla="val 50000"/>
              <a:gd name="adj2" fmla="val 49997"/>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49" name="Afgeronde rechthoek 48"/>
          <p:cNvSpPr>
            <a:spLocks noChangeArrowheads="1"/>
          </p:cNvSpPr>
          <p:nvPr/>
        </p:nvSpPr>
        <p:spPr bwMode="auto">
          <a:xfrm>
            <a:off x="4500563" y="2565400"/>
            <a:ext cx="2159000" cy="3527425"/>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0" name="PIJL-OMLAAG 49"/>
          <p:cNvSpPr>
            <a:spLocks noChangeArrowheads="1"/>
          </p:cNvSpPr>
          <p:nvPr/>
        </p:nvSpPr>
        <p:spPr bwMode="auto">
          <a:xfrm>
            <a:off x="5292725" y="3933825"/>
            <a:ext cx="431800" cy="647700"/>
          </a:xfrm>
          <a:prstGeom prst="down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2" name="Afgeronde rechthoek 51"/>
          <p:cNvSpPr>
            <a:spLocks noChangeArrowheads="1"/>
          </p:cNvSpPr>
          <p:nvPr/>
        </p:nvSpPr>
        <p:spPr bwMode="auto">
          <a:xfrm>
            <a:off x="2987675" y="2565400"/>
            <a:ext cx="1439863" cy="3455988"/>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3" name="PIJL-OMLAAG 52"/>
          <p:cNvSpPr>
            <a:spLocks noChangeArrowheads="1"/>
          </p:cNvSpPr>
          <p:nvPr/>
        </p:nvSpPr>
        <p:spPr bwMode="auto">
          <a:xfrm>
            <a:off x="3348038" y="4005263"/>
            <a:ext cx="431800" cy="647700"/>
          </a:xfrm>
          <a:prstGeom prst="down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4" name="Afgeronde rechthoek 53"/>
          <p:cNvSpPr>
            <a:spLocks noChangeArrowheads="1"/>
          </p:cNvSpPr>
          <p:nvPr/>
        </p:nvSpPr>
        <p:spPr bwMode="auto">
          <a:xfrm>
            <a:off x="395288" y="2492375"/>
            <a:ext cx="2520950" cy="3529013"/>
          </a:xfrm>
          <a:prstGeom prst="roundRect">
            <a:avLst>
              <a:gd name="adj" fmla="val 16667"/>
            </a:avLst>
          </a:prstGeom>
          <a:noFill/>
          <a:ln w="11429">
            <a:solidFill>
              <a:srgbClr val="994733"/>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5" name="PIJL-OMLAAG 54"/>
          <p:cNvSpPr>
            <a:spLocks noChangeArrowheads="1"/>
          </p:cNvSpPr>
          <p:nvPr/>
        </p:nvSpPr>
        <p:spPr bwMode="auto">
          <a:xfrm>
            <a:off x="2124075" y="3500438"/>
            <a:ext cx="144463" cy="1728787"/>
          </a:xfrm>
          <a:prstGeom prst="downArrow">
            <a:avLst>
              <a:gd name="adj1" fmla="val 50000"/>
              <a:gd name="adj2" fmla="val 49973"/>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
        <p:nvSpPr>
          <p:cNvPr id="56" name="PIJL-OMLAAG 55"/>
          <p:cNvSpPr>
            <a:spLocks noChangeArrowheads="1"/>
          </p:cNvSpPr>
          <p:nvPr/>
        </p:nvSpPr>
        <p:spPr bwMode="auto">
          <a:xfrm>
            <a:off x="755650" y="3644900"/>
            <a:ext cx="936625" cy="288925"/>
          </a:xfrm>
          <a:prstGeom prst="downArrow">
            <a:avLst>
              <a:gd name="adj1" fmla="val 50000"/>
              <a:gd name="adj2" fmla="val 50000"/>
            </a:avLst>
          </a:prstGeom>
          <a:solidFill>
            <a:schemeClr val="accent1"/>
          </a:soli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solidFill>
                <a:srgbClr val="FFFFFF"/>
              </a:solidFill>
              <a:latin typeface="Georgia"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286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28676"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7171" r:id="rId4" imgW="762106" imgH="762106" progId="">
                  <p:embed/>
                </p:oleObj>
              </mc:Choice>
              <mc:Fallback>
                <p:oleObj r:id="rId4" imgW="762106" imgH="762106" progId="">
                  <p:embed/>
                  <p:pic>
                    <p:nvPicPr>
                      <p:cNvPr id="2867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unthaak 9">
            <a:hlinkClick r:id="rId6" action="ppaction://hlinkfile"/>
          </p:cNvPr>
          <p:cNvSpPr>
            <a:spLocks noChangeArrowheads="1"/>
          </p:cNvSpPr>
          <p:nvPr/>
        </p:nvSpPr>
        <p:spPr bwMode="auto">
          <a:xfrm>
            <a:off x="97155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11" name="Punthaak 10"/>
          <p:cNvSpPr>
            <a:spLocks noChangeArrowheads="1"/>
          </p:cNvSpPr>
          <p:nvPr/>
        </p:nvSpPr>
        <p:spPr bwMode="auto">
          <a:xfrm>
            <a:off x="4572000" y="2708275"/>
            <a:ext cx="1008063" cy="2160588"/>
          </a:xfrm>
          <a:prstGeom prst="chevron">
            <a:avLst>
              <a:gd name="adj"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11429">
            <a:solidFill>
              <a:srgbClr val="994733"/>
            </a:solidFill>
            <a:prstDash val="sysDash"/>
            <a:miter lim="800000"/>
            <a:headEnd/>
            <a:tailEnd/>
          </a:ln>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nl-NL" altLang="nl-NL">
              <a:latin typeface="Georgia" charset="0"/>
            </a:endParaRPr>
          </a:p>
        </p:txBody>
      </p:sp>
      <p:sp>
        <p:nvSpPr>
          <p:cNvPr id="28679" name="Tekstvak 11"/>
          <p:cNvSpPr txBox="1">
            <a:spLocks noChangeArrowheads="1"/>
          </p:cNvSpPr>
          <p:nvPr/>
        </p:nvSpPr>
        <p:spPr bwMode="auto">
          <a:xfrm>
            <a:off x="250825" y="1628775"/>
            <a:ext cx="1855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2001 - 2006</a:t>
            </a:r>
          </a:p>
        </p:txBody>
      </p:sp>
      <p:sp>
        <p:nvSpPr>
          <p:cNvPr id="28680" name="Tekstvak 14"/>
          <p:cNvSpPr txBox="1">
            <a:spLocks noChangeArrowheads="1"/>
          </p:cNvSpPr>
          <p:nvPr/>
        </p:nvSpPr>
        <p:spPr bwMode="auto">
          <a:xfrm>
            <a:off x="1908175" y="4868863"/>
            <a:ext cx="1546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2001 – 2003</a:t>
            </a:r>
          </a:p>
          <a:p>
            <a:pPr eaLnBrk="1" hangingPunct="1">
              <a:spcBef>
                <a:spcPct val="0"/>
              </a:spcBef>
              <a:buClrTx/>
              <a:buSzTx/>
              <a:buFontTx/>
              <a:buNone/>
            </a:pPr>
            <a:r>
              <a:rPr lang="nl-NL" altLang="nl-NL" sz="1800"/>
              <a:t>Vice  director</a:t>
            </a:r>
          </a:p>
        </p:txBody>
      </p:sp>
      <p:sp>
        <p:nvSpPr>
          <p:cNvPr id="28681" name="Tekstvak 15"/>
          <p:cNvSpPr txBox="1">
            <a:spLocks noChangeArrowheads="1"/>
          </p:cNvSpPr>
          <p:nvPr/>
        </p:nvSpPr>
        <p:spPr bwMode="auto">
          <a:xfrm>
            <a:off x="5724525" y="4868863"/>
            <a:ext cx="2160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800"/>
              <a:t>2003 – 2006</a:t>
            </a:r>
          </a:p>
          <a:p>
            <a:pPr eaLnBrk="1" hangingPunct="1">
              <a:spcBef>
                <a:spcPct val="0"/>
              </a:spcBef>
              <a:buClrTx/>
              <a:buSzTx/>
              <a:buFontTx/>
              <a:buNone/>
            </a:pPr>
            <a:r>
              <a:rPr lang="nl-NL" altLang="nl-NL" sz="1800"/>
              <a:t>Manager new retail</a:t>
            </a:r>
          </a:p>
          <a:p>
            <a:pPr eaLnBrk="1" hangingPunct="1">
              <a:spcBef>
                <a:spcPct val="0"/>
              </a:spcBef>
              <a:buClrTx/>
              <a:buSzTx/>
              <a:buFontTx/>
              <a:buNone/>
            </a:pPr>
            <a:r>
              <a:rPr lang="nl-NL" altLang="nl-NL" sz="1800"/>
              <a:t>concepts / M.D.</a:t>
            </a:r>
          </a:p>
        </p:txBody>
      </p:sp>
      <p:pic>
        <p:nvPicPr>
          <p:cNvPr id="28682" name="Picture 4" descr="Raab Karc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04813"/>
            <a:ext cx="1571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nl-NL" altLang="nl-NL">
                <a:solidFill>
                  <a:srgbClr val="7B9899"/>
                </a:solidFill>
                <a:ea typeface="MS PGothic" charset="-128"/>
              </a:rPr>
              <a:t>Experiences</a:t>
            </a:r>
          </a:p>
        </p:txBody>
      </p:sp>
      <p:sp>
        <p:nvSpPr>
          <p:cNvPr id="307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endParaRPr lang="nl-NL" altLang="nl-NL" sz="1800"/>
          </a:p>
        </p:txBody>
      </p:sp>
      <p:graphicFrame>
        <p:nvGraphicFramePr>
          <p:cNvPr id="30724" name="Object 2"/>
          <p:cNvGraphicFramePr>
            <a:graphicFrameLocks noChangeAspect="1"/>
          </p:cNvGraphicFramePr>
          <p:nvPr/>
        </p:nvGraphicFramePr>
        <p:xfrm>
          <a:off x="7956550" y="404813"/>
          <a:ext cx="762000" cy="762000"/>
        </p:xfrm>
        <a:graphic>
          <a:graphicData uri="http://schemas.openxmlformats.org/presentationml/2006/ole">
            <mc:AlternateContent xmlns:mc="http://schemas.openxmlformats.org/markup-compatibility/2006">
              <mc:Choice xmlns:v="urn:schemas-microsoft-com:vml" Requires="v">
                <p:oleObj spid="_x0000_s8195" r:id="rId4" imgW="762106" imgH="762106" progId="">
                  <p:embed/>
                </p:oleObj>
              </mc:Choice>
              <mc:Fallback>
                <p:oleObj r:id="rId4" imgW="762106" imgH="762106" progId="">
                  <p:embed/>
                  <p:pic>
                    <p:nvPicPr>
                      <p:cNvPr id="3072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048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Tekstvak 11"/>
          <p:cNvSpPr txBox="1">
            <a:spLocks noChangeArrowheads="1"/>
          </p:cNvSpPr>
          <p:nvPr/>
        </p:nvSpPr>
        <p:spPr bwMode="auto">
          <a:xfrm>
            <a:off x="323850" y="1557338"/>
            <a:ext cx="185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2400"/>
              <a:t>2001 - 2006</a:t>
            </a:r>
          </a:p>
        </p:txBody>
      </p:sp>
      <p:sp>
        <p:nvSpPr>
          <p:cNvPr id="30726" name="Rectangle 3"/>
          <p:cNvSpPr>
            <a:spLocks noChangeArrowheads="1"/>
          </p:cNvSpPr>
          <p:nvPr/>
        </p:nvSpPr>
        <p:spPr bwMode="auto">
          <a:xfrm>
            <a:off x="358775" y="2117725"/>
            <a:ext cx="8785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eaLnBrk="1" hangingPunct="1">
              <a:spcBef>
                <a:spcPct val="0"/>
              </a:spcBef>
              <a:buClrTx/>
              <a:buSzTx/>
              <a:buFontTx/>
              <a:buNone/>
            </a:pPr>
            <a:r>
              <a:rPr lang="nl-NL" altLang="nl-NL" sz="1600" b="1"/>
              <a:t>Raab Karcher Bouwstoffen</a:t>
            </a:r>
            <a:r>
              <a:rPr lang="nl-NL" altLang="nl-NL" sz="1600"/>
              <a:t> Nederland is part of Saint-Gobain Building Distribution. </a:t>
            </a:r>
          </a:p>
          <a:p>
            <a:pPr eaLnBrk="1" hangingPunct="1">
              <a:spcBef>
                <a:spcPct val="0"/>
              </a:spcBef>
              <a:buClrTx/>
              <a:buSzTx/>
              <a:buFontTx/>
              <a:buNone/>
            </a:pPr>
            <a:r>
              <a:rPr lang="nl-NL" altLang="nl-NL" sz="1400"/>
              <a:t> </a:t>
            </a:r>
          </a:p>
          <a:p>
            <a:pPr eaLnBrk="1" hangingPunct="1">
              <a:spcBef>
                <a:spcPct val="0"/>
              </a:spcBef>
              <a:buClrTx/>
              <a:buSzTx/>
              <a:buFontTx/>
              <a:buNone/>
            </a:pPr>
            <a:endParaRPr lang="nl-NL" altLang="nl-NL" sz="1400">
              <a:latin typeface="Arial" charset="0"/>
            </a:endParaRPr>
          </a:p>
        </p:txBody>
      </p:sp>
      <p:pic>
        <p:nvPicPr>
          <p:cNvPr id="30727" name="Picture 4" descr="Raab Karc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33375"/>
            <a:ext cx="1571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323850" y="3573463"/>
            <a:ext cx="81930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endParaRPr lang="nl-NL" altLang="nl-NL"/>
          </a:p>
          <a:p>
            <a:endParaRPr lang="nl-NL" altLang="nl-NL"/>
          </a:p>
          <a:p>
            <a:r>
              <a:rPr lang="nl-NL" altLang="nl-NL" sz="1600">
                <a:latin typeface="Georgia" charset="0"/>
              </a:rPr>
              <a:t>The Building Distribution Sector is the leading building materials distributor in Europe,</a:t>
            </a:r>
          </a:p>
          <a:p>
            <a:r>
              <a:rPr lang="nl-NL" altLang="nl-NL" sz="1600">
                <a:latin typeface="Georgia" charset="0"/>
              </a:rPr>
              <a:t> the world's number one distributor for tiles.</a:t>
            </a:r>
          </a:p>
          <a:p>
            <a:r>
              <a:rPr lang="nl-NL" altLang="nl-NL" sz="1600">
                <a:latin typeface="Georgia" charset="0"/>
              </a:rPr>
              <a:t>It serves the new building, renovation and major building improvements markets. Its</a:t>
            </a:r>
          </a:p>
          <a:p>
            <a:r>
              <a:rPr lang="nl-NL" altLang="nl-NL" sz="1600">
                <a:latin typeface="Georgia" charset="0"/>
              </a:rPr>
              <a:t> customers are sole traders and SMEs in the building trade, architects and advisers as</a:t>
            </a:r>
          </a:p>
          <a:p>
            <a:r>
              <a:rPr lang="nl-NL" altLang="nl-NL" sz="1600">
                <a:latin typeface="Georgia" charset="0"/>
              </a:rPr>
              <a:t> well as private individuals working on their own projects. </a:t>
            </a:r>
          </a:p>
          <a:p>
            <a:r>
              <a:rPr lang="nl-NL" altLang="nl-NL" sz="1600">
                <a:latin typeface="Georgia" charset="0"/>
              </a:rPr>
              <a:t>Each one its store chains - whether they are generalists or specialists, aimed at </a:t>
            </a:r>
          </a:p>
          <a:p>
            <a:r>
              <a:rPr lang="nl-NL" altLang="nl-NL" sz="1600">
                <a:latin typeface="Georgia" charset="0"/>
              </a:rPr>
              <a:t>professionals or the general public - contribute to the selling power of the entire network.</a:t>
            </a:r>
            <a:br>
              <a:rPr lang="nl-NL" altLang="nl-NL" sz="1600">
                <a:latin typeface="Georgia" charset="0"/>
              </a:rPr>
            </a:br>
            <a:r>
              <a:rPr lang="nl-NL" altLang="nl-NL" sz="1600">
                <a:latin typeface="Georgia" charset="0"/>
              </a:rPr>
              <a:t>The Sector deploys best practices in all its host countries, while maintaining a high </a:t>
            </a:r>
          </a:p>
          <a:p>
            <a:r>
              <a:rPr lang="nl-NL" altLang="nl-NL" sz="1600">
                <a:latin typeface="Georgia" charset="0"/>
              </a:rPr>
              <a:t>level of responsiveness to the local market. </a:t>
            </a:r>
          </a:p>
        </p:txBody>
      </p:sp>
      <p:pic>
        <p:nvPicPr>
          <p:cNvPr id="30729" name="Picture 9" descr="Photos of some store chains: Jewson, Dahl, Point P, Raab Karcher, Lapey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2781300"/>
            <a:ext cx="361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el">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208</TotalTime>
  <Words>806</Words>
  <Application>Microsoft Macintosh PowerPoint</Application>
  <PresentationFormat>Diavoorstelling (4:3)</PresentationFormat>
  <Paragraphs>252</Paragraphs>
  <Slides>28</Slides>
  <Notes>28</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0</vt:i4>
      </vt:variant>
      <vt:variant>
        <vt:lpstr>Diatitels</vt:lpstr>
      </vt:variant>
      <vt:variant>
        <vt:i4>28</vt:i4>
      </vt:variant>
    </vt:vector>
  </HeadingPairs>
  <TitlesOfParts>
    <vt:vector size="35" baseType="lpstr">
      <vt:lpstr>Arial</vt:lpstr>
      <vt:lpstr>Calibri</vt:lpstr>
      <vt:lpstr>Georgia</vt:lpstr>
      <vt:lpstr>MS PGothic</vt:lpstr>
      <vt:lpstr>Wingdings</vt:lpstr>
      <vt:lpstr>Wingdings 2</vt:lpstr>
      <vt:lpstr>Civiel</vt:lpstr>
      <vt:lpstr>Real experiences in the building industry</vt:lpstr>
      <vt:lpstr>Introduction</vt:lpstr>
      <vt:lpstr>Education</vt:lpstr>
      <vt:lpstr>Experiences</vt:lpstr>
      <vt:lpstr>Experiences</vt:lpstr>
      <vt:lpstr>Market structure</vt:lpstr>
      <vt:lpstr>Market structure</vt:lpstr>
      <vt:lpstr>Experiences</vt:lpstr>
      <vt:lpstr>Experiences</vt:lpstr>
      <vt:lpstr>Market structure</vt:lpstr>
      <vt:lpstr>Experiences</vt:lpstr>
      <vt:lpstr>Experiences</vt:lpstr>
      <vt:lpstr>Market structure</vt:lpstr>
      <vt:lpstr>Market structure</vt:lpstr>
      <vt:lpstr>Experiences</vt:lpstr>
      <vt:lpstr>Experiences</vt:lpstr>
      <vt:lpstr>Market structure</vt:lpstr>
      <vt:lpstr>Market structure</vt:lpstr>
      <vt:lpstr>Experiences</vt:lpstr>
      <vt:lpstr>Experiences</vt:lpstr>
      <vt:lpstr>Market structure</vt:lpstr>
      <vt:lpstr>Market structure</vt:lpstr>
      <vt:lpstr>Experiences</vt:lpstr>
      <vt:lpstr>Experiences</vt:lpstr>
      <vt:lpstr>       Experiences</vt:lpstr>
      <vt:lpstr>       Experiences</vt:lpstr>
      <vt:lpstr>Experiences</vt:lpstr>
      <vt:lpstr>Market structure and dynamics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Carola</dc:creator>
  <cp:lastModifiedBy>Wouter van der Heide</cp:lastModifiedBy>
  <cp:revision>244</cp:revision>
  <cp:lastPrinted>2017-05-03T10:03:03Z</cp:lastPrinted>
  <dcterms:created xsi:type="dcterms:W3CDTF">2010-11-18T09:20:55Z</dcterms:created>
  <dcterms:modified xsi:type="dcterms:W3CDTF">2017-11-27T15:36:17Z</dcterms:modified>
</cp:coreProperties>
</file>